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slides/slide70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doc" ContentType="application/msword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6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s/slide66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s/slide71.xml" ContentType="application/vnd.openxmlformats-officedocument.presentationml.slide+xml"/>
  <Override PartName="/ppt/slideLayouts/slideLayout3.xml" ContentType="application/vnd.openxmlformats-officedocument.presentationml.slideLayout+xml"/>
  <Default Extension="emf" ContentType="image/x-emf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  <Default Extension="vml" ContentType="application/vnd.openxmlformats-officedocument.vmlDrawing"/>
  <Default Extension="tiff" ContentType="image/tiff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Layouts/slideLayout8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73"/>
  </p:notesMasterIdLst>
  <p:sldIdLst>
    <p:sldId id="311" r:id="rId2"/>
    <p:sldId id="263" r:id="rId3"/>
    <p:sldId id="336" r:id="rId4"/>
    <p:sldId id="273" r:id="rId5"/>
    <p:sldId id="312" r:id="rId6"/>
    <p:sldId id="313" r:id="rId7"/>
    <p:sldId id="316" r:id="rId8"/>
    <p:sldId id="340" r:id="rId9"/>
    <p:sldId id="292" r:id="rId10"/>
    <p:sldId id="294" r:id="rId11"/>
    <p:sldId id="310" r:id="rId12"/>
    <p:sldId id="338" r:id="rId13"/>
    <p:sldId id="314" r:id="rId14"/>
    <p:sldId id="319" r:id="rId15"/>
    <p:sldId id="320" r:id="rId16"/>
    <p:sldId id="321" r:id="rId17"/>
    <p:sldId id="322" r:id="rId18"/>
    <p:sldId id="323" r:id="rId19"/>
    <p:sldId id="324" r:id="rId20"/>
    <p:sldId id="325" r:id="rId21"/>
    <p:sldId id="327" r:id="rId22"/>
    <p:sldId id="328" r:id="rId23"/>
    <p:sldId id="339" r:id="rId24"/>
    <p:sldId id="330" r:id="rId25"/>
    <p:sldId id="331" r:id="rId26"/>
    <p:sldId id="332" r:id="rId27"/>
    <p:sldId id="333" r:id="rId28"/>
    <p:sldId id="334" r:id="rId29"/>
    <p:sldId id="335" r:id="rId30"/>
    <p:sldId id="337" r:id="rId31"/>
    <p:sldId id="326" r:id="rId32"/>
    <p:sldId id="290" r:id="rId33"/>
    <p:sldId id="342" r:id="rId34"/>
    <p:sldId id="343" r:id="rId35"/>
    <p:sldId id="344" r:id="rId36"/>
    <p:sldId id="345" r:id="rId37"/>
    <p:sldId id="346" r:id="rId38"/>
    <p:sldId id="347" r:id="rId39"/>
    <p:sldId id="348" r:id="rId40"/>
    <p:sldId id="349" r:id="rId41"/>
    <p:sldId id="350" r:id="rId42"/>
    <p:sldId id="351" r:id="rId43"/>
    <p:sldId id="352" r:id="rId44"/>
    <p:sldId id="353" r:id="rId45"/>
    <p:sldId id="354" r:id="rId46"/>
    <p:sldId id="355" r:id="rId47"/>
    <p:sldId id="356" r:id="rId48"/>
    <p:sldId id="358" r:id="rId49"/>
    <p:sldId id="359" r:id="rId50"/>
    <p:sldId id="381" r:id="rId51"/>
    <p:sldId id="360" r:id="rId52"/>
    <p:sldId id="361" r:id="rId53"/>
    <p:sldId id="362" r:id="rId54"/>
    <p:sldId id="363" r:id="rId55"/>
    <p:sldId id="365" r:id="rId56"/>
    <p:sldId id="366" r:id="rId57"/>
    <p:sldId id="367" r:id="rId58"/>
    <p:sldId id="368" r:id="rId59"/>
    <p:sldId id="369" r:id="rId60"/>
    <p:sldId id="370" r:id="rId61"/>
    <p:sldId id="371" r:id="rId62"/>
    <p:sldId id="372" r:id="rId63"/>
    <p:sldId id="373" r:id="rId64"/>
    <p:sldId id="376" r:id="rId65"/>
    <p:sldId id="377" r:id="rId66"/>
    <p:sldId id="378" r:id="rId67"/>
    <p:sldId id="379" r:id="rId68"/>
    <p:sldId id="383" r:id="rId69"/>
    <p:sldId id="375" r:id="rId70"/>
    <p:sldId id="374" r:id="rId71"/>
    <p:sldId id="382" r:id="rId72"/>
  </p:sldIdLst>
  <p:sldSz cx="4854575" cy="7021513"/>
  <p:notesSz cx="6797675" cy="9926638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sz="7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7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7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7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7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7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7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7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7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F5F5F"/>
    <a:srgbClr val="777777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34567" autoAdjust="0"/>
    <p:restoredTop sz="98485" autoAdjust="0"/>
  </p:normalViewPr>
  <p:slideViewPr>
    <p:cSldViewPr>
      <p:cViewPr>
        <p:scale>
          <a:sx n="100" d="100"/>
          <a:sy n="100" d="100"/>
        </p:scale>
        <p:origin x="-1134" y="-234"/>
      </p:cViewPr>
      <p:guideLst>
        <p:guide orient="horz" pos="2214"/>
        <p:guide pos="153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theme" Target="theme/theme1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2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2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2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2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2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2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3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3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3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3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3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3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3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3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3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3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4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4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4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4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4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4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4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4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4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4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5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5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5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5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5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5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5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5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5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5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6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6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6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3.emf"/></Relationships>
</file>

<file path=ppt/drawings/_rels/vmlDrawing6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6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6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6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6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6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69.vml.rels><?xml version="1.0" encoding="UTF-8" standalone="yes"?>
<Relationships xmlns="http://schemas.openxmlformats.org/package/2006/relationships"><Relationship Id="rId1" Type="http://schemas.openxmlformats.org/officeDocument/2006/relationships/image" Target="../media/image71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70.vml.rels><?xml version="1.0" encoding="UTF-8" standalone="yes"?>
<Relationships xmlns="http://schemas.openxmlformats.org/package/2006/relationships"><Relationship Id="rId1" Type="http://schemas.openxmlformats.org/officeDocument/2006/relationships/image" Target="../media/image73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0"/>
            <a:ext cx="2946189" cy="497127"/>
          </a:xfrm>
          <a:prstGeom prst="rect">
            <a:avLst/>
          </a:prstGeom>
        </p:spPr>
        <p:txBody>
          <a:bodyPr vert="horz" lIns="91486" tIns="45743" rIns="91486" bIns="45743" rtlCol="0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900" y="0"/>
            <a:ext cx="2946189" cy="497127"/>
          </a:xfrm>
          <a:prstGeom prst="rect">
            <a:avLst/>
          </a:prstGeom>
        </p:spPr>
        <p:txBody>
          <a:bodyPr vert="horz" lIns="91486" tIns="45743" rIns="91486" bIns="45743" rtlCol="0"/>
          <a:lstStyle>
            <a:lvl1pPr algn="r">
              <a:defRPr sz="1200"/>
            </a:lvl1pPr>
          </a:lstStyle>
          <a:p>
            <a:pPr>
              <a:defRPr/>
            </a:pPr>
            <a:fld id="{02DBA88F-FC25-4FDF-B98A-F10FBBCEAC29}" type="datetimeFigureOut">
              <a:rPr lang="ru-RU"/>
              <a:pPr>
                <a:defRPr/>
              </a:pPr>
              <a:t>17.01.2017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2112963" y="744538"/>
            <a:ext cx="2571750" cy="37242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86" tIns="45743" rIns="91486" bIns="45743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15552"/>
            <a:ext cx="5438140" cy="4466193"/>
          </a:xfrm>
          <a:prstGeom prst="rect">
            <a:avLst/>
          </a:prstGeom>
        </p:spPr>
        <p:txBody>
          <a:bodyPr vert="horz" lIns="91486" tIns="45743" rIns="91486" bIns="45743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27923"/>
            <a:ext cx="2946189" cy="497127"/>
          </a:xfrm>
          <a:prstGeom prst="rect">
            <a:avLst/>
          </a:prstGeom>
        </p:spPr>
        <p:txBody>
          <a:bodyPr vert="horz" lIns="91486" tIns="45743" rIns="91486" bIns="45743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900" y="9427923"/>
            <a:ext cx="2946189" cy="497127"/>
          </a:xfrm>
          <a:prstGeom prst="rect">
            <a:avLst/>
          </a:prstGeom>
        </p:spPr>
        <p:txBody>
          <a:bodyPr vert="horz" lIns="91486" tIns="45743" rIns="91486" bIns="45743" rtlCol="0" anchor="b"/>
          <a:lstStyle>
            <a:lvl1pPr algn="r">
              <a:defRPr sz="1200"/>
            </a:lvl1pPr>
          </a:lstStyle>
          <a:p>
            <a:pPr>
              <a:defRPr/>
            </a:pPr>
            <a:fld id="{F7909957-31B3-4107-B00E-13888D62483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63538" y="2181225"/>
            <a:ext cx="4127500" cy="150495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28663" y="3978275"/>
            <a:ext cx="3397250" cy="1795463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73B320F-7D33-4901-BFB2-9DDF4F6A167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23EDF28-B2AB-4408-B44B-BE497C6B3BA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3459163" y="627063"/>
            <a:ext cx="1031875" cy="5614987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63538" y="627063"/>
            <a:ext cx="2943225" cy="561498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1D02790-9588-4749-9D73-AD79BEF1055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1994857-76E1-4459-9BFF-32034223007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4175" y="4511675"/>
            <a:ext cx="4125913" cy="1395413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4175" y="2976563"/>
            <a:ext cx="4125913" cy="1535112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5CC74C3-A09C-44A5-A498-B5EC7B37574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63538" y="2028825"/>
            <a:ext cx="1987550" cy="42132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2503488" y="2028825"/>
            <a:ext cx="1987550" cy="42132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825B762-E5FB-4A72-9BE9-87B741B80BF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2888" y="280988"/>
            <a:ext cx="4368800" cy="1169987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42888" y="1571625"/>
            <a:ext cx="2144712" cy="655638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242888" y="2227263"/>
            <a:ext cx="2144712" cy="40449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2465388" y="1571625"/>
            <a:ext cx="2146300" cy="655638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2465388" y="2227263"/>
            <a:ext cx="2146300" cy="40449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9D9125A-EFEF-4163-942B-9D9860D8B26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F15E767-D2EA-439B-B33C-52F6E6B2877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352F393-8430-4DE1-A3D3-E8C9BA52D1F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2888" y="279400"/>
            <a:ext cx="1597025" cy="119062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898650" y="279400"/>
            <a:ext cx="2713038" cy="59928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42888" y="1470025"/>
            <a:ext cx="1597025" cy="480218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5ED2C10-2306-4007-BA93-65F6B806009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50913" y="4914900"/>
            <a:ext cx="2913062" cy="58102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950913" y="627063"/>
            <a:ext cx="2913062" cy="42132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950913" y="5495925"/>
            <a:ext cx="2913062" cy="82391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5D35C68-83FB-4C12-BCCF-A463E41C201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973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63538" y="627063"/>
            <a:ext cx="4127500" cy="1166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01387" tIns="50694" rIns="101387" bIns="50694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Щелчок правит образец заголовка</a:t>
            </a:r>
          </a:p>
        </p:txBody>
      </p:sp>
      <p:sp>
        <p:nvSpPr>
          <p:cNvPr id="32973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63538" y="2028825"/>
            <a:ext cx="4127500" cy="4213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01387" tIns="50694" rIns="101387" bIns="5069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Щелчок правит 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63538" y="6394450"/>
            <a:ext cx="1016000" cy="471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01387" tIns="50694" rIns="101387" bIns="50694" numCol="1" anchor="t" anchorCtr="0" compatLnSpc="1">
            <a:prstTxWarp prst="textNoShape">
              <a:avLst/>
            </a:prstTxWarp>
          </a:bodyPr>
          <a:lstStyle>
            <a:lvl1pPr>
              <a:defRPr sz="1500">
                <a:latin typeface="Times New Roman" pitchFamily="18" charset="-52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1658938" y="6394450"/>
            <a:ext cx="1536700" cy="471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01387" tIns="50694" rIns="101387" bIns="50694" numCol="1" anchor="t" anchorCtr="0" compatLnSpc="1">
            <a:prstTxWarp prst="textNoShape">
              <a:avLst/>
            </a:prstTxWarp>
          </a:bodyPr>
          <a:lstStyle>
            <a:lvl1pPr algn="ctr">
              <a:defRPr sz="1500">
                <a:latin typeface="Times New Roman" pitchFamily="18" charset="-52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3475038" y="6394450"/>
            <a:ext cx="1016000" cy="471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01387" tIns="50694" rIns="101387" bIns="50694" numCol="1" anchor="t" anchorCtr="0" compatLnSpc="1">
            <a:prstTxWarp prst="textNoShape">
              <a:avLst/>
            </a:prstTxWarp>
          </a:bodyPr>
          <a:lstStyle>
            <a:lvl1pPr algn="r">
              <a:defRPr sz="1500">
                <a:latin typeface="Times New Roman" pitchFamily="18" charset="-52"/>
              </a:defRPr>
            </a:lvl1pPr>
          </a:lstStyle>
          <a:p>
            <a:pPr>
              <a:defRPr/>
            </a:pPr>
            <a:fld id="{6A1D50C0-9EB8-4738-AFD0-29BF975A359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1012825" rtl="0" eaLnBrk="0" fontAlgn="base" hangingPunct="0">
        <a:spcBef>
          <a:spcPct val="0"/>
        </a:spcBef>
        <a:spcAft>
          <a:spcPct val="0"/>
        </a:spcAft>
        <a:defRPr sz="4900">
          <a:solidFill>
            <a:schemeClr val="tx2"/>
          </a:solidFill>
          <a:latin typeface="+mj-lt"/>
          <a:ea typeface="+mj-ea"/>
          <a:cs typeface="+mj-cs"/>
        </a:defRPr>
      </a:lvl1pPr>
      <a:lvl2pPr algn="ctr" defTabSz="1012825" rtl="0" eaLnBrk="0" fontAlgn="base" hangingPunct="0">
        <a:spcBef>
          <a:spcPct val="0"/>
        </a:spcBef>
        <a:spcAft>
          <a:spcPct val="0"/>
        </a:spcAft>
        <a:defRPr sz="4900">
          <a:solidFill>
            <a:schemeClr val="tx2"/>
          </a:solidFill>
          <a:latin typeface="Times New Roman" pitchFamily="18" charset="-52"/>
        </a:defRPr>
      </a:lvl2pPr>
      <a:lvl3pPr algn="ctr" defTabSz="1012825" rtl="0" eaLnBrk="0" fontAlgn="base" hangingPunct="0">
        <a:spcBef>
          <a:spcPct val="0"/>
        </a:spcBef>
        <a:spcAft>
          <a:spcPct val="0"/>
        </a:spcAft>
        <a:defRPr sz="4900">
          <a:solidFill>
            <a:schemeClr val="tx2"/>
          </a:solidFill>
          <a:latin typeface="Times New Roman" pitchFamily="18" charset="-52"/>
        </a:defRPr>
      </a:lvl3pPr>
      <a:lvl4pPr algn="ctr" defTabSz="1012825" rtl="0" eaLnBrk="0" fontAlgn="base" hangingPunct="0">
        <a:spcBef>
          <a:spcPct val="0"/>
        </a:spcBef>
        <a:spcAft>
          <a:spcPct val="0"/>
        </a:spcAft>
        <a:defRPr sz="4900">
          <a:solidFill>
            <a:schemeClr val="tx2"/>
          </a:solidFill>
          <a:latin typeface="Times New Roman" pitchFamily="18" charset="-52"/>
        </a:defRPr>
      </a:lvl4pPr>
      <a:lvl5pPr algn="ctr" defTabSz="1012825" rtl="0" eaLnBrk="0" fontAlgn="base" hangingPunct="0">
        <a:spcBef>
          <a:spcPct val="0"/>
        </a:spcBef>
        <a:spcAft>
          <a:spcPct val="0"/>
        </a:spcAft>
        <a:defRPr sz="4900">
          <a:solidFill>
            <a:schemeClr val="tx2"/>
          </a:solidFill>
          <a:latin typeface="Times New Roman" pitchFamily="18" charset="-52"/>
        </a:defRPr>
      </a:lvl5pPr>
      <a:lvl6pPr marL="457200" algn="ctr" defTabSz="1012825" rtl="0" eaLnBrk="0" fontAlgn="base" hangingPunct="0">
        <a:spcBef>
          <a:spcPct val="0"/>
        </a:spcBef>
        <a:spcAft>
          <a:spcPct val="0"/>
        </a:spcAft>
        <a:defRPr sz="4900">
          <a:solidFill>
            <a:schemeClr val="tx2"/>
          </a:solidFill>
          <a:latin typeface="Times New Roman" pitchFamily="18" charset="-52"/>
        </a:defRPr>
      </a:lvl6pPr>
      <a:lvl7pPr marL="914400" algn="ctr" defTabSz="1012825" rtl="0" eaLnBrk="0" fontAlgn="base" hangingPunct="0">
        <a:spcBef>
          <a:spcPct val="0"/>
        </a:spcBef>
        <a:spcAft>
          <a:spcPct val="0"/>
        </a:spcAft>
        <a:defRPr sz="4900">
          <a:solidFill>
            <a:schemeClr val="tx2"/>
          </a:solidFill>
          <a:latin typeface="Times New Roman" pitchFamily="18" charset="-52"/>
        </a:defRPr>
      </a:lvl7pPr>
      <a:lvl8pPr marL="1371600" algn="ctr" defTabSz="1012825" rtl="0" eaLnBrk="0" fontAlgn="base" hangingPunct="0">
        <a:spcBef>
          <a:spcPct val="0"/>
        </a:spcBef>
        <a:spcAft>
          <a:spcPct val="0"/>
        </a:spcAft>
        <a:defRPr sz="4900">
          <a:solidFill>
            <a:schemeClr val="tx2"/>
          </a:solidFill>
          <a:latin typeface="Times New Roman" pitchFamily="18" charset="-52"/>
        </a:defRPr>
      </a:lvl8pPr>
      <a:lvl9pPr marL="1828800" algn="ctr" defTabSz="1012825" rtl="0" eaLnBrk="0" fontAlgn="base" hangingPunct="0">
        <a:spcBef>
          <a:spcPct val="0"/>
        </a:spcBef>
        <a:spcAft>
          <a:spcPct val="0"/>
        </a:spcAft>
        <a:defRPr sz="4900">
          <a:solidFill>
            <a:schemeClr val="tx2"/>
          </a:solidFill>
          <a:latin typeface="Times New Roman" pitchFamily="18" charset="-52"/>
        </a:defRPr>
      </a:lvl9pPr>
    </p:titleStyle>
    <p:bodyStyle>
      <a:lvl1pPr marL="379413" indent="-379413" algn="l" defTabSz="1012825" rtl="0" eaLnBrk="0" fontAlgn="base" hangingPunct="0">
        <a:spcBef>
          <a:spcPct val="20000"/>
        </a:spcBef>
        <a:spcAft>
          <a:spcPct val="0"/>
        </a:spcAft>
        <a:buChar char="•"/>
        <a:defRPr sz="3600">
          <a:solidFill>
            <a:schemeClr val="tx1"/>
          </a:solidFill>
          <a:latin typeface="+mn-lt"/>
          <a:ea typeface="+mn-ea"/>
          <a:cs typeface="+mn-cs"/>
        </a:defRPr>
      </a:lvl1pPr>
      <a:lvl2pPr marL="823913" indent="-317500" algn="l" defTabSz="1012825" rtl="0" eaLnBrk="0" fontAlgn="base" hangingPunct="0">
        <a:spcBef>
          <a:spcPct val="20000"/>
        </a:spcBef>
        <a:spcAft>
          <a:spcPct val="0"/>
        </a:spcAft>
        <a:buChar char="–"/>
        <a:defRPr sz="3100">
          <a:solidFill>
            <a:schemeClr val="tx1"/>
          </a:solidFill>
          <a:latin typeface="+mn-lt"/>
        </a:defRPr>
      </a:lvl2pPr>
      <a:lvl3pPr marL="1268413" indent="-255588" algn="l" defTabSz="1012825" rtl="0" eaLnBrk="0" fontAlgn="base" hangingPunct="0">
        <a:spcBef>
          <a:spcPct val="20000"/>
        </a:spcBef>
        <a:spcAft>
          <a:spcPct val="0"/>
        </a:spcAft>
        <a:buChar char="•"/>
        <a:defRPr sz="2700">
          <a:solidFill>
            <a:schemeClr val="tx1"/>
          </a:solidFill>
          <a:latin typeface="+mn-lt"/>
        </a:defRPr>
      </a:lvl3pPr>
      <a:lvl4pPr marL="1774825" indent="-252413" algn="l" defTabSz="1012825" rtl="0" eaLnBrk="0" fontAlgn="base" hangingPunct="0">
        <a:spcBef>
          <a:spcPct val="20000"/>
        </a:spcBef>
        <a:spcAft>
          <a:spcPct val="0"/>
        </a:spcAft>
        <a:buChar char="–"/>
        <a:defRPr sz="2200">
          <a:solidFill>
            <a:schemeClr val="tx1"/>
          </a:solidFill>
          <a:latin typeface="+mn-lt"/>
        </a:defRPr>
      </a:lvl4pPr>
      <a:lvl5pPr marL="2281238" indent="-252413" algn="l" defTabSz="1012825" rtl="0" eaLnBrk="0" fontAlgn="base" hangingPunct="0">
        <a:spcBef>
          <a:spcPct val="20000"/>
        </a:spcBef>
        <a:spcAft>
          <a:spcPct val="0"/>
        </a:spcAft>
        <a:buChar char="»"/>
        <a:defRPr sz="2200">
          <a:solidFill>
            <a:schemeClr val="tx1"/>
          </a:solidFill>
          <a:latin typeface="+mn-lt"/>
        </a:defRPr>
      </a:lvl5pPr>
      <a:lvl6pPr marL="2738438" indent="-252413" algn="l" defTabSz="1012825" rtl="0" eaLnBrk="0" fontAlgn="base" hangingPunct="0">
        <a:spcBef>
          <a:spcPct val="20000"/>
        </a:spcBef>
        <a:spcAft>
          <a:spcPct val="0"/>
        </a:spcAft>
        <a:buChar char="»"/>
        <a:defRPr sz="2200">
          <a:solidFill>
            <a:schemeClr val="tx1"/>
          </a:solidFill>
          <a:latin typeface="+mn-lt"/>
        </a:defRPr>
      </a:lvl6pPr>
      <a:lvl7pPr marL="3195638" indent="-252413" algn="l" defTabSz="1012825" rtl="0" eaLnBrk="0" fontAlgn="base" hangingPunct="0">
        <a:spcBef>
          <a:spcPct val="20000"/>
        </a:spcBef>
        <a:spcAft>
          <a:spcPct val="0"/>
        </a:spcAft>
        <a:buChar char="»"/>
        <a:defRPr sz="2200">
          <a:solidFill>
            <a:schemeClr val="tx1"/>
          </a:solidFill>
          <a:latin typeface="+mn-lt"/>
        </a:defRPr>
      </a:lvl7pPr>
      <a:lvl8pPr marL="3652838" indent="-252413" algn="l" defTabSz="1012825" rtl="0" eaLnBrk="0" fontAlgn="base" hangingPunct="0">
        <a:spcBef>
          <a:spcPct val="20000"/>
        </a:spcBef>
        <a:spcAft>
          <a:spcPct val="0"/>
        </a:spcAft>
        <a:buChar char="»"/>
        <a:defRPr sz="2200">
          <a:solidFill>
            <a:schemeClr val="tx1"/>
          </a:solidFill>
          <a:latin typeface="+mn-lt"/>
        </a:defRPr>
      </a:lvl8pPr>
      <a:lvl9pPr marL="4110038" indent="-252413" algn="l" defTabSz="1012825" rtl="0" eaLnBrk="0" fontAlgn="base" hangingPunct="0">
        <a:spcBef>
          <a:spcPct val="20000"/>
        </a:spcBef>
        <a:spcAft>
          <a:spcPct val="0"/>
        </a:spcAft>
        <a:buChar char="»"/>
        <a:defRPr sz="22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1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2.tif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10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0.vml"/><Relationship Id="rId4" Type="http://schemas.openxmlformats.org/officeDocument/2006/relationships/image" Target="../media/image11.tif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11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1.vml"/><Relationship Id="rId4" Type="http://schemas.openxmlformats.org/officeDocument/2006/relationships/image" Target="../media/image12.tif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12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2.vml"/><Relationship Id="rId4" Type="http://schemas.openxmlformats.org/officeDocument/2006/relationships/image" Target="../media/image13.tif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13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3.vml"/><Relationship Id="rId4" Type="http://schemas.openxmlformats.org/officeDocument/2006/relationships/image" Target="../media/image14.tif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14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4.vml"/><Relationship Id="rId4" Type="http://schemas.openxmlformats.org/officeDocument/2006/relationships/image" Target="../media/image15.tif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15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5.vml"/><Relationship Id="rId4" Type="http://schemas.openxmlformats.org/officeDocument/2006/relationships/image" Target="../media/image16.tif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16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6.vml"/><Relationship Id="rId4" Type="http://schemas.openxmlformats.org/officeDocument/2006/relationships/image" Target="../media/image17.tif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17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7.vml"/><Relationship Id="rId4" Type="http://schemas.openxmlformats.org/officeDocument/2006/relationships/image" Target="../media/image18.tif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18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8.vml"/><Relationship Id="rId4" Type="http://schemas.openxmlformats.org/officeDocument/2006/relationships/image" Target="../media/image19.tif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19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9.vml"/><Relationship Id="rId4" Type="http://schemas.openxmlformats.org/officeDocument/2006/relationships/image" Target="../media/image20.tif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2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3.tif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20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0.vml"/><Relationship Id="rId4" Type="http://schemas.openxmlformats.org/officeDocument/2006/relationships/image" Target="../media/image21.tif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21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1.vml"/><Relationship Id="rId4" Type="http://schemas.openxmlformats.org/officeDocument/2006/relationships/image" Target="../media/image22.tif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22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2.vml"/><Relationship Id="rId4" Type="http://schemas.openxmlformats.org/officeDocument/2006/relationships/image" Target="../media/image23.tif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23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3.vml"/><Relationship Id="rId4" Type="http://schemas.openxmlformats.org/officeDocument/2006/relationships/image" Target="../media/image24.tif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24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4.vml"/><Relationship Id="rId4" Type="http://schemas.openxmlformats.org/officeDocument/2006/relationships/image" Target="../media/image25.tiff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25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5.vml"/><Relationship Id="rId4" Type="http://schemas.openxmlformats.org/officeDocument/2006/relationships/image" Target="../media/image26.tiff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26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6.vml"/><Relationship Id="rId4" Type="http://schemas.openxmlformats.org/officeDocument/2006/relationships/image" Target="../media/image27.tiff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27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7.vml"/><Relationship Id="rId4" Type="http://schemas.openxmlformats.org/officeDocument/2006/relationships/image" Target="../media/image28.tiff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28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8.vml"/><Relationship Id="rId4" Type="http://schemas.openxmlformats.org/officeDocument/2006/relationships/image" Target="../media/image29.tiff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29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9.vml"/><Relationship Id="rId4" Type="http://schemas.openxmlformats.org/officeDocument/2006/relationships/image" Target="../media/image30.tif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3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4.tiff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30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0.vml"/><Relationship Id="rId4" Type="http://schemas.openxmlformats.org/officeDocument/2006/relationships/image" Target="../media/image31.tiff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31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1.vml"/><Relationship Id="rId4" Type="http://schemas.openxmlformats.org/officeDocument/2006/relationships/image" Target="../media/image32.tiff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32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2.vml"/><Relationship Id="rId4" Type="http://schemas.openxmlformats.org/officeDocument/2006/relationships/image" Target="../media/image33.tiff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33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3.vml"/><Relationship Id="rId4" Type="http://schemas.openxmlformats.org/officeDocument/2006/relationships/image" Target="../media/image34.tiff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34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4.vml"/><Relationship Id="rId4" Type="http://schemas.openxmlformats.org/officeDocument/2006/relationships/image" Target="../media/image35.tiff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35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5.vml"/><Relationship Id="rId4" Type="http://schemas.openxmlformats.org/officeDocument/2006/relationships/image" Target="../media/image36.tiff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36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6.vml"/><Relationship Id="rId4" Type="http://schemas.openxmlformats.org/officeDocument/2006/relationships/image" Target="../media/image37.tiff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37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7.vml"/><Relationship Id="rId4" Type="http://schemas.openxmlformats.org/officeDocument/2006/relationships/image" Target="../media/image38.tiff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38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8.vml"/><Relationship Id="rId4" Type="http://schemas.openxmlformats.org/officeDocument/2006/relationships/image" Target="../media/image39.tiff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39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9.vml"/><Relationship Id="rId4" Type="http://schemas.openxmlformats.org/officeDocument/2006/relationships/image" Target="../media/image40.tif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4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5.tiff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40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0.vml"/><Relationship Id="rId4" Type="http://schemas.openxmlformats.org/officeDocument/2006/relationships/image" Target="../media/image41.tiff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41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1.vml"/><Relationship Id="rId4" Type="http://schemas.openxmlformats.org/officeDocument/2006/relationships/image" Target="../media/image42.tiff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42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2.vml"/><Relationship Id="rId4" Type="http://schemas.openxmlformats.org/officeDocument/2006/relationships/image" Target="../media/image43.tiff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43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3.vml"/><Relationship Id="rId4" Type="http://schemas.openxmlformats.org/officeDocument/2006/relationships/image" Target="../media/image44.tiff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44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4.vml"/><Relationship Id="rId4" Type="http://schemas.openxmlformats.org/officeDocument/2006/relationships/image" Target="../media/image45.tiff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45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5.vml"/><Relationship Id="rId4" Type="http://schemas.openxmlformats.org/officeDocument/2006/relationships/image" Target="../media/image46.tiff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46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6.vml"/><Relationship Id="rId4" Type="http://schemas.openxmlformats.org/officeDocument/2006/relationships/image" Target="../media/image47.tiff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47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7.vml"/><Relationship Id="rId4" Type="http://schemas.openxmlformats.org/officeDocument/2006/relationships/image" Target="../media/image48.tiff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48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8.vml"/><Relationship Id="rId4" Type="http://schemas.openxmlformats.org/officeDocument/2006/relationships/image" Target="../media/image49.tiff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49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9.vml"/><Relationship Id="rId4" Type="http://schemas.openxmlformats.org/officeDocument/2006/relationships/image" Target="../media/image50.tif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5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.vml"/><Relationship Id="rId4" Type="http://schemas.openxmlformats.org/officeDocument/2006/relationships/image" Target="../media/image6.tiff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50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0.vml"/><Relationship Id="rId4" Type="http://schemas.openxmlformats.org/officeDocument/2006/relationships/image" Target="../media/image51.tiff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51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1.vml"/><Relationship Id="rId4" Type="http://schemas.openxmlformats.org/officeDocument/2006/relationships/image" Target="../media/image52.tiff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52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2.vml"/><Relationship Id="rId4" Type="http://schemas.openxmlformats.org/officeDocument/2006/relationships/image" Target="../media/image53.tiff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53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3.vml"/><Relationship Id="rId4" Type="http://schemas.openxmlformats.org/officeDocument/2006/relationships/image" Target="../media/image54.tiff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54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4.vml"/><Relationship Id="rId4" Type="http://schemas.openxmlformats.org/officeDocument/2006/relationships/image" Target="../media/image55.tiff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55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5.vml"/><Relationship Id="rId4" Type="http://schemas.openxmlformats.org/officeDocument/2006/relationships/image" Target="../media/image56.tiff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56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6.vml"/><Relationship Id="rId4" Type="http://schemas.openxmlformats.org/officeDocument/2006/relationships/image" Target="../media/image57.tiff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57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7.vml"/><Relationship Id="rId4" Type="http://schemas.openxmlformats.org/officeDocument/2006/relationships/image" Target="../media/image58.tiff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58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8.vml"/><Relationship Id="rId4" Type="http://schemas.openxmlformats.org/officeDocument/2006/relationships/image" Target="../media/image59.tiff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59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9.vml"/><Relationship Id="rId4" Type="http://schemas.openxmlformats.org/officeDocument/2006/relationships/image" Target="../media/image60.tif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6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6.vml"/><Relationship Id="rId4" Type="http://schemas.openxmlformats.org/officeDocument/2006/relationships/image" Target="../media/image7.tiff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60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60.vml"/><Relationship Id="rId4" Type="http://schemas.openxmlformats.org/officeDocument/2006/relationships/image" Target="../media/image61.tiff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61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61.vml"/><Relationship Id="rId4" Type="http://schemas.openxmlformats.org/officeDocument/2006/relationships/image" Target="../media/image62.tiff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62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62.vml"/><Relationship Id="rId4" Type="http://schemas.openxmlformats.org/officeDocument/2006/relationships/image" Target="../media/image64.tiff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63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63.vml"/><Relationship Id="rId4" Type="http://schemas.openxmlformats.org/officeDocument/2006/relationships/image" Target="../media/image65.tiff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64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64.vml"/><Relationship Id="rId4" Type="http://schemas.openxmlformats.org/officeDocument/2006/relationships/image" Target="../media/image66.tiff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65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65.vml"/><Relationship Id="rId4" Type="http://schemas.openxmlformats.org/officeDocument/2006/relationships/image" Target="../media/image67.tiff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66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66.vml"/><Relationship Id="rId4" Type="http://schemas.openxmlformats.org/officeDocument/2006/relationships/image" Target="../media/image68.tiff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67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67.vml"/><Relationship Id="rId4" Type="http://schemas.openxmlformats.org/officeDocument/2006/relationships/image" Target="../media/image69.tiff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68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68.vml"/><Relationship Id="rId4" Type="http://schemas.openxmlformats.org/officeDocument/2006/relationships/image" Target="../media/image70.tiff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69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69.vml"/><Relationship Id="rId4" Type="http://schemas.openxmlformats.org/officeDocument/2006/relationships/image" Target="../media/image72.tif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7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7.vml"/><Relationship Id="rId4" Type="http://schemas.openxmlformats.org/officeDocument/2006/relationships/image" Target="../media/image8.tiff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tif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70.vml"/><Relationship Id="rId5" Type="http://schemas.openxmlformats.org/officeDocument/2006/relationships/image" Target="../media/image75.png"/><Relationship Id="rId4" Type="http://schemas.openxmlformats.org/officeDocument/2006/relationships/oleObject" Target="../embeddings/_________Microsoft_Office_Word_97_-_200370.doc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tiff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8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8.vml"/><Relationship Id="rId4" Type="http://schemas.openxmlformats.org/officeDocument/2006/relationships/image" Target="../media/image9.tif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9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9.vml"/><Relationship Id="rId4" Type="http://schemas.openxmlformats.org/officeDocument/2006/relationships/image" Target="../media/image10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Line 1026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028" name="Rectangle 1027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2500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1026" name="Object 1028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1026" name="Документ" r:id="rId3" imgW="4262628" imgH="126492" progId="Word.Document.8">
              <p:embed/>
            </p:oleObj>
          </a:graphicData>
        </a:graphic>
      </p:graphicFrame>
      <p:sp>
        <p:nvSpPr>
          <p:cNvPr id="1029" name="Rectangle 1029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>
                <a:solidFill>
                  <a:srgbClr val="000000"/>
                </a:solidFill>
                <a:latin typeface="Arial" charset="0"/>
              </a:rPr>
              <a:t>Приложение 1</a:t>
            </a:r>
            <a:endParaRPr lang="ru-RU" altLang="ru-RU" sz="900">
              <a:latin typeface="Arial" charset="0"/>
            </a:endParaRPr>
          </a:p>
        </p:txBody>
      </p:sp>
      <p:sp>
        <p:nvSpPr>
          <p:cNvPr id="1030" name="Rectangle 1030"/>
          <p:cNvSpPr>
            <a:spLocks noChangeArrowheads="1"/>
          </p:cNvSpPr>
          <p:nvPr/>
        </p:nvSpPr>
        <p:spPr bwMode="auto">
          <a:xfrm>
            <a:off x="2959100" y="533400"/>
            <a:ext cx="1625600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от _____________ № ______</a:t>
            </a:r>
          </a:p>
        </p:txBody>
      </p:sp>
      <p:pic>
        <p:nvPicPr>
          <p:cNvPr id="8" name="Рисунок 7" descr="1_25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7559"/>
            <a:ext cx="4324286" cy="322639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1268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20000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11266" name="Object 1024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11266" name="Документ" r:id="rId3" imgW="4262628" imgH="126492" progId="Word.Document.8">
              <p:embed/>
            </p:oleObj>
          </a:graphicData>
        </a:graphic>
      </p:graphicFrame>
      <p:sp>
        <p:nvSpPr>
          <p:cNvPr id="11269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Приложение </a:t>
            </a:r>
            <a:r>
              <a:rPr lang="ru-RU" altLang="ru-RU" sz="900" dirty="0" smtClean="0">
                <a:solidFill>
                  <a:srgbClr val="000000"/>
                </a:solidFill>
                <a:latin typeface="Arial" charset="0"/>
              </a:rPr>
              <a:t>10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11270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>
                <a:latin typeface="Arial" charset="0"/>
              </a:rPr>
              <a:t>от _____________ № ______</a:t>
            </a:r>
          </a:p>
        </p:txBody>
      </p:sp>
      <p:pic>
        <p:nvPicPr>
          <p:cNvPr id="9" name="Рисунок 8" descr="11_1_20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7559"/>
            <a:ext cx="4324286" cy="322639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2292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30000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12290" name="Object 0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12290" name="Документ" r:id="rId3" imgW="4262628" imgH="126492" progId="Word.Document.8">
              <p:embed/>
            </p:oleObj>
          </a:graphicData>
        </a:graphic>
      </p:graphicFrame>
      <p:sp>
        <p:nvSpPr>
          <p:cNvPr id="12293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Приложение </a:t>
            </a:r>
            <a:r>
              <a:rPr lang="ru-RU" altLang="ru-RU" sz="900" dirty="0" smtClean="0">
                <a:solidFill>
                  <a:srgbClr val="000000"/>
                </a:solidFill>
                <a:latin typeface="Arial" charset="0"/>
              </a:rPr>
              <a:t>11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12294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>
                <a:latin typeface="Arial" charset="0"/>
              </a:rPr>
              <a:t>от _____________ № ______</a:t>
            </a:r>
          </a:p>
        </p:txBody>
      </p:sp>
      <p:pic>
        <p:nvPicPr>
          <p:cNvPr id="9" name="Рисунок 8" descr="11_2_30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68537"/>
            <a:ext cx="4324286" cy="322639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5000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4" name="Object 2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40961" name="Документ" r:id="rId3" imgW="4262628" imgH="126492" progId="Word.Document.8">
              <p:embed/>
            </p:oleObj>
          </a:graphicData>
        </a:graphic>
      </p:graphicFrame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Приложение </a:t>
            </a:r>
            <a:r>
              <a:rPr lang="ru-RU" altLang="ru-RU" sz="900" dirty="0" smtClean="0">
                <a:solidFill>
                  <a:srgbClr val="000000"/>
                </a:solidFill>
                <a:latin typeface="Arial" charset="0"/>
              </a:rPr>
              <a:t>12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от _____________ № ______</a:t>
            </a:r>
          </a:p>
        </p:txBody>
      </p:sp>
      <p:pic>
        <p:nvPicPr>
          <p:cNvPr id="7" name="Рисунок 6" descr="35_5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7559"/>
            <a:ext cx="4324286" cy="322639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4340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10000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14338" name="Object 4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14338" name="Документ" r:id="rId3" imgW="4262628" imgH="126492" progId="Word.Document.8">
              <p:embed/>
            </p:oleObj>
          </a:graphicData>
        </a:graphic>
      </p:graphicFrame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Приложение </a:t>
            </a:r>
            <a:r>
              <a:rPr lang="ru-RU" altLang="ru-RU" sz="900" dirty="0" smtClean="0">
                <a:solidFill>
                  <a:srgbClr val="000000"/>
                </a:solidFill>
                <a:latin typeface="Arial" charset="0"/>
              </a:rPr>
              <a:t>13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14342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>
                <a:latin typeface="Arial" charset="0"/>
              </a:rPr>
              <a:t>от _____________ № ______</a:t>
            </a:r>
          </a:p>
        </p:txBody>
      </p:sp>
      <p:pic>
        <p:nvPicPr>
          <p:cNvPr id="8" name="Рисунок 7" descr="14_10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7559"/>
            <a:ext cx="4324286" cy="322639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6388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7000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16386" name="Object 2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16386" name="Документ" r:id="rId3" imgW="4262628" imgH="126492" progId="Word.Document.8">
              <p:embed/>
            </p:oleObj>
          </a:graphicData>
        </a:graphic>
      </p:graphicFrame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Приложение </a:t>
            </a:r>
            <a:r>
              <a:rPr lang="ru-RU" altLang="ru-RU" sz="900" dirty="0" smtClean="0">
                <a:solidFill>
                  <a:srgbClr val="000000"/>
                </a:solidFill>
                <a:latin typeface="Arial" charset="0"/>
              </a:rPr>
              <a:t>14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16390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>
                <a:latin typeface="Arial" charset="0"/>
              </a:rPr>
              <a:t>от _____________ № ______</a:t>
            </a:r>
          </a:p>
        </p:txBody>
      </p:sp>
      <p:pic>
        <p:nvPicPr>
          <p:cNvPr id="8" name="Рисунок 7" descr="38_7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7559"/>
            <a:ext cx="4324286" cy="322639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7412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5000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17410" name="Object 2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17410" name="Документ" r:id="rId3" imgW="4262628" imgH="126492" progId="Word.Document.8">
              <p:embed/>
            </p:oleObj>
          </a:graphicData>
        </a:graphic>
      </p:graphicFrame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Приложение </a:t>
            </a:r>
            <a:r>
              <a:rPr lang="ru-RU" altLang="ru-RU" sz="900" dirty="0" smtClean="0">
                <a:solidFill>
                  <a:srgbClr val="000000"/>
                </a:solidFill>
                <a:latin typeface="Arial" charset="0"/>
              </a:rPr>
              <a:t>15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17414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от _____________ № ______</a:t>
            </a:r>
          </a:p>
        </p:txBody>
      </p:sp>
      <p:pic>
        <p:nvPicPr>
          <p:cNvPr id="8" name="Рисунок 7" descr="17_5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7559"/>
            <a:ext cx="4324286" cy="322639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2500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4" name="Object 2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31746" name="Документ" r:id="rId3" imgW="4262628" imgH="126492" progId="Word.Document.8">
              <p:embed/>
            </p:oleObj>
          </a:graphicData>
        </a:graphic>
      </p:graphicFrame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Приложение </a:t>
            </a:r>
            <a:r>
              <a:rPr lang="ru-RU" altLang="ru-RU" sz="900" dirty="0" smtClean="0">
                <a:solidFill>
                  <a:srgbClr val="000000"/>
                </a:solidFill>
                <a:latin typeface="Arial" charset="0"/>
              </a:rPr>
              <a:t>16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от _____________ № ______</a:t>
            </a:r>
          </a:p>
        </p:txBody>
      </p:sp>
      <p:pic>
        <p:nvPicPr>
          <p:cNvPr id="9" name="Рисунок 8" descr="18_25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7559"/>
            <a:ext cx="4324286" cy="322639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1250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4" name="Object 2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32770" name="Документ" r:id="rId3" imgW="4262628" imgH="126492" progId="Word.Document.8">
              <p:embed/>
            </p:oleObj>
          </a:graphicData>
        </a:graphic>
      </p:graphicFrame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Приложение </a:t>
            </a:r>
            <a:r>
              <a:rPr lang="ru-RU" altLang="ru-RU" sz="900" dirty="0" smtClean="0">
                <a:solidFill>
                  <a:srgbClr val="000000"/>
                </a:solidFill>
                <a:latin typeface="Arial" charset="0"/>
              </a:rPr>
              <a:t>17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от _____________ № ______</a:t>
            </a:r>
          </a:p>
        </p:txBody>
      </p:sp>
      <p:pic>
        <p:nvPicPr>
          <p:cNvPr id="8" name="Рисунок 7" descr="19_125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7559"/>
            <a:ext cx="4324286" cy="322639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2500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4" name="Object 2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33794" name="Документ" r:id="rId3" imgW="4262628" imgH="126492" progId="Word.Document.8">
              <p:embed/>
            </p:oleObj>
          </a:graphicData>
        </a:graphic>
      </p:graphicFrame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Приложение </a:t>
            </a:r>
            <a:r>
              <a:rPr lang="ru-RU" altLang="ru-RU" sz="900" dirty="0" smtClean="0">
                <a:solidFill>
                  <a:srgbClr val="000000"/>
                </a:solidFill>
                <a:latin typeface="Arial" charset="0"/>
              </a:rPr>
              <a:t>18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от _____________ № ______</a:t>
            </a:r>
          </a:p>
        </p:txBody>
      </p:sp>
      <p:pic>
        <p:nvPicPr>
          <p:cNvPr id="8" name="Рисунок 7" descr="20_25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7559"/>
            <a:ext cx="4324286" cy="322639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2500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4" name="Object 2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34818" name="Документ" r:id="rId3" imgW="4262628" imgH="126492" progId="Word.Document.8">
              <p:embed/>
            </p:oleObj>
          </a:graphicData>
        </a:graphic>
      </p:graphicFrame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Приложение </a:t>
            </a:r>
            <a:r>
              <a:rPr lang="ru-RU" altLang="ru-RU" sz="900" dirty="0" smtClean="0">
                <a:solidFill>
                  <a:srgbClr val="000000"/>
                </a:solidFill>
                <a:latin typeface="Arial" charset="0"/>
              </a:rPr>
              <a:t>19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от _____________ № ______</a:t>
            </a:r>
          </a:p>
        </p:txBody>
      </p:sp>
      <p:pic>
        <p:nvPicPr>
          <p:cNvPr id="8" name="Рисунок 7" descr="21_25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7559"/>
            <a:ext cx="4324286" cy="322639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052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10000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2050" name="Object 4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2050" name="Документ" r:id="rId3" imgW="4262628" imgH="126492" progId="Word.Document.8">
              <p:embed/>
            </p:oleObj>
          </a:graphicData>
        </a:graphic>
      </p:graphicFrame>
      <p:sp>
        <p:nvSpPr>
          <p:cNvPr id="2053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>
                <a:solidFill>
                  <a:srgbClr val="000000"/>
                </a:solidFill>
                <a:latin typeface="Arial" charset="0"/>
              </a:rPr>
              <a:t>Приложение 2</a:t>
            </a:r>
            <a:endParaRPr lang="ru-RU" altLang="ru-RU" sz="900">
              <a:latin typeface="Arial" charset="0"/>
            </a:endParaRPr>
          </a:p>
        </p:txBody>
      </p:sp>
      <p:sp>
        <p:nvSpPr>
          <p:cNvPr id="2054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>
                <a:latin typeface="Arial" charset="0"/>
              </a:rPr>
              <a:t>от _____________ № ______</a:t>
            </a:r>
          </a:p>
        </p:txBody>
      </p:sp>
      <p:pic>
        <p:nvPicPr>
          <p:cNvPr id="8" name="Рисунок 7" descr="2_10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7559"/>
            <a:ext cx="4324286" cy="322639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20000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4" name="Object 2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35842" name="Документ" r:id="rId3" imgW="4262628" imgH="126492" progId="Word.Document.8">
              <p:embed/>
            </p:oleObj>
          </a:graphicData>
        </a:graphic>
      </p:graphicFrame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Приложение </a:t>
            </a:r>
            <a:r>
              <a:rPr lang="ru-RU" altLang="ru-RU" sz="900" dirty="0" smtClean="0">
                <a:solidFill>
                  <a:srgbClr val="000000"/>
                </a:solidFill>
                <a:latin typeface="Arial" charset="0"/>
              </a:rPr>
              <a:t>20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от _____________ № ______</a:t>
            </a:r>
          </a:p>
        </p:txBody>
      </p:sp>
      <p:pic>
        <p:nvPicPr>
          <p:cNvPr id="9" name="Рисунок 8" descr="22_20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7559"/>
            <a:ext cx="4324286" cy="322639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10000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5" name="Object 2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52225" name="Документ" r:id="rId3" imgW="4262628" imgH="126492" progId="Word.Document.8">
              <p:embed/>
            </p:oleObj>
          </a:graphicData>
        </a:graphic>
      </p:graphicFrame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Приложение </a:t>
            </a:r>
            <a:r>
              <a:rPr lang="ru-RU" altLang="ru-RU" sz="900" dirty="0" smtClean="0">
                <a:solidFill>
                  <a:srgbClr val="000000"/>
                </a:solidFill>
                <a:latin typeface="Arial" charset="0"/>
              </a:rPr>
              <a:t>21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от _____________ № ______</a:t>
            </a:r>
          </a:p>
        </p:txBody>
      </p:sp>
      <p:pic>
        <p:nvPicPr>
          <p:cNvPr id="9" name="Рисунок 8" descr="24_10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7559"/>
            <a:ext cx="4324286" cy="322639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2500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4" name="Object 2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51201" name="Документ" r:id="rId3" imgW="4262628" imgH="126492" progId="Word.Document.8">
              <p:embed/>
            </p:oleObj>
          </a:graphicData>
        </a:graphic>
      </p:graphicFrame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Приложение </a:t>
            </a:r>
            <a:r>
              <a:rPr lang="ru-RU" altLang="ru-RU" sz="900" dirty="0" smtClean="0">
                <a:solidFill>
                  <a:srgbClr val="000000"/>
                </a:solidFill>
                <a:latin typeface="Arial" charset="0"/>
              </a:rPr>
              <a:t>22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от _____________ № ______</a:t>
            </a:r>
          </a:p>
        </p:txBody>
      </p:sp>
      <p:pic>
        <p:nvPicPr>
          <p:cNvPr id="7" name="Рисунок 6" descr="25_25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7559"/>
            <a:ext cx="4324286" cy="322639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5000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4" name="Object 2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39937" name="Документ" r:id="rId3" imgW="4262628" imgH="126492" progId="Word.Document.8">
              <p:embed/>
            </p:oleObj>
          </a:graphicData>
        </a:graphic>
      </p:graphicFrame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Приложение </a:t>
            </a:r>
            <a:r>
              <a:rPr lang="ru-RU" altLang="ru-RU" sz="900" dirty="0" smtClean="0">
                <a:solidFill>
                  <a:srgbClr val="000000"/>
                </a:solidFill>
                <a:latin typeface="Arial" charset="0"/>
              </a:rPr>
              <a:t>23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от _____________ № ______</a:t>
            </a:r>
          </a:p>
        </p:txBody>
      </p:sp>
      <p:pic>
        <p:nvPicPr>
          <p:cNvPr id="8" name="Рисунок 7" descr="26_5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7559"/>
            <a:ext cx="4324286" cy="322639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7000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4" name="Object 2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49153" name="Документ" r:id="rId3" imgW="4262628" imgH="126492" progId="Word.Document.8">
              <p:embed/>
            </p:oleObj>
          </a:graphicData>
        </a:graphic>
      </p:graphicFrame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Приложение </a:t>
            </a:r>
            <a:r>
              <a:rPr lang="ru-RU" altLang="ru-RU" sz="900" dirty="0" smtClean="0">
                <a:solidFill>
                  <a:srgbClr val="000000"/>
                </a:solidFill>
                <a:latin typeface="Arial" charset="0"/>
              </a:rPr>
              <a:t>24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от _____________ № ______</a:t>
            </a:r>
          </a:p>
        </p:txBody>
      </p:sp>
      <p:pic>
        <p:nvPicPr>
          <p:cNvPr id="9" name="Рисунок 8" descr="27_7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7559"/>
            <a:ext cx="4324286" cy="322639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10000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4" name="Object 2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48129" name="Документ" r:id="rId3" imgW="4262628" imgH="126492" progId="Word.Document.8">
              <p:embed/>
            </p:oleObj>
          </a:graphicData>
        </a:graphic>
      </p:graphicFrame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Приложение </a:t>
            </a:r>
            <a:r>
              <a:rPr lang="ru-RU" altLang="ru-RU" sz="900" dirty="0" smtClean="0">
                <a:solidFill>
                  <a:srgbClr val="000000"/>
                </a:solidFill>
                <a:latin typeface="Arial" charset="0"/>
              </a:rPr>
              <a:t>25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от _____________ № ______</a:t>
            </a:r>
          </a:p>
        </p:txBody>
      </p:sp>
      <p:pic>
        <p:nvPicPr>
          <p:cNvPr id="7" name="Рисунок 6" descr="28_10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7559"/>
            <a:ext cx="4324286" cy="322639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7000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4" name="Object 2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47105" name="Документ" r:id="rId3" imgW="4262628" imgH="126492" progId="Word.Document.8">
              <p:embed/>
            </p:oleObj>
          </a:graphicData>
        </a:graphic>
      </p:graphicFrame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Приложение </a:t>
            </a:r>
            <a:r>
              <a:rPr lang="ru-RU" altLang="ru-RU" sz="900" dirty="0" smtClean="0">
                <a:solidFill>
                  <a:srgbClr val="000000"/>
                </a:solidFill>
                <a:latin typeface="Arial" charset="0"/>
              </a:rPr>
              <a:t>26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от _____________ № ______</a:t>
            </a:r>
          </a:p>
        </p:txBody>
      </p:sp>
      <p:pic>
        <p:nvPicPr>
          <p:cNvPr id="9" name="Рисунок 8" descr="29_5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7559"/>
            <a:ext cx="4324286" cy="322639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5000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4" name="Object 2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46081" name="Документ" r:id="rId3" imgW="4262628" imgH="126492" progId="Word.Document.8">
              <p:embed/>
            </p:oleObj>
          </a:graphicData>
        </a:graphic>
      </p:graphicFrame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Приложение </a:t>
            </a:r>
            <a:r>
              <a:rPr lang="ru-RU" altLang="ru-RU" sz="900" dirty="0" smtClean="0">
                <a:solidFill>
                  <a:srgbClr val="000000"/>
                </a:solidFill>
                <a:latin typeface="Arial" charset="0"/>
              </a:rPr>
              <a:t>27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от _____________ № ______</a:t>
            </a:r>
          </a:p>
        </p:txBody>
      </p:sp>
      <p:pic>
        <p:nvPicPr>
          <p:cNvPr id="8" name="Рисунок 7" descr="30_5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7559"/>
            <a:ext cx="4324286" cy="322639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5000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4" name="Object 2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45057" name="Документ" r:id="rId3" imgW="4262628" imgH="126492" progId="Word.Document.8">
              <p:embed/>
            </p:oleObj>
          </a:graphicData>
        </a:graphic>
      </p:graphicFrame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Приложение </a:t>
            </a:r>
            <a:r>
              <a:rPr lang="ru-RU" altLang="ru-RU" sz="900" dirty="0" smtClean="0">
                <a:solidFill>
                  <a:srgbClr val="000000"/>
                </a:solidFill>
                <a:latin typeface="Arial" charset="0"/>
              </a:rPr>
              <a:t>28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от _____________ № ______</a:t>
            </a:r>
          </a:p>
        </p:txBody>
      </p:sp>
      <p:pic>
        <p:nvPicPr>
          <p:cNvPr id="8" name="Рисунок 7" descr="31_5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6030"/>
            <a:ext cx="4324286" cy="3229453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15000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4" name="Object 2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44033" name="Документ" r:id="rId3" imgW="4262628" imgH="126492" progId="Word.Document.8">
              <p:embed/>
            </p:oleObj>
          </a:graphicData>
        </a:graphic>
      </p:graphicFrame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Приложение </a:t>
            </a:r>
            <a:r>
              <a:rPr lang="ru-RU" altLang="ru-RU" sz="900" dirty="0" smtClean="0">
                <a:solidFill>
                  <a:srgbClr val="000000"/>
                </a:solidFill>
                <a:latin typeface="Arial" charset="0"/>
              </a:rPr>
              <a:t>29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от _____________ № ______</a:t>
            </a:r>
          </a:p>
        </p:txBody>
      </p:sp>
      <p:pic>
        <p:nvPicPr>
          <p:cNvPr id="9" name="Рисунок 8" descr="32_15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7559"/>
            <a:ext cx="4324286" cy="322639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7000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4" name="Object 2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43009" name="Документ" r:id="rId3" imgW="4262628" imgH="126492" progId="Word.Document.8">
              <p:embed/>
            </p:oleObj>
          </a:graphicData>
        </a:graphic>
      </p:graphicFrame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Приложение </a:t>
            </a:r>
            <a:r>
              <a:rPr lang="ru-RU" altLang="ru-RU" sz="900" dirty="0" smtClean="0">
                <a:solidFill>
                  <a:srgbClr val="000000"/>
                </a:solidFill>
                <a:latin typeface="Arial" charset="0"/>
              </a:rPr>
              <a:t>3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от _____________ № ______</a:t>
            </a:r>
          </a:p>
        </p:txBody>
      </p:sp>
      <p:pic>
        <p:nvPicPr>
          <p:cNvPr id="7" name="Рисунок 6" descr="33_7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7559"/>
            <a:ext cx="4324286" cy="322639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5000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4" name="Object 2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41985" name="Документ" r:id="rId3" imgW="4262628" imgH="126492" progId="Word.Document.8">
              <p:embed/>
            </p:oleObj>
          </a:graphicData>
        </a:graphic>
      </p:graphicFrame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Приложение </a:t>
            </a:r>
            <a:r>
              <a:rPr lang="ru-RU" altLang="ru-RU" sz="900" dirty="0" smtClean="0">
                <a:solidFill>
                  <a:srgbClr val="000000"/>
                </a:solidFill>
                <a:latin typeface="Arial" charset="0"/>
              </a:rPr>
              <a:t>30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от _____________ № ______</a:t>
            </a:r>
          </a:p>
        </p:txBody>
      </p:sp>
      <p:pic>
        <p:nvPicPr>
          <p:cNvPr id="8" name="Рисунок 7" descr="33_5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7559"/>
            <a:ext cx="4324286" cy="322639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20000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4" name="Object 2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36866" name="Документ" r:id="rId3" imgW="4262628" imgH="126492" progId="Word.Document.8">
              <p:embed/>
            </p:oleObj>
          </a:graphicData>
        </a:graphic>
      </p:graphicFrame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Приложение </a:t>
            </a:r>
            <a:r>
              <a:rPr lang="ru-RU" altLang="ru-RU" sz="900" dirty="0" smtClean="0">
                <a:solidFill>
                  <a:srgbClr val="000000"/>
                </a:solidFill>
                <a:latin typeface="Arial" charset="0"/>
              </a:rPr>
              <a:t>31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от _____________ № ______</a:t>
            </a:r>
          </a:p>
        </p:txBody>
      </p:sp>
      <p:pic>
        <p:nvPicPr>
          <p:cNvPr id="9" name="Рисунок 8" descr="23_20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7559"/>
            <a:ext cx="4324286" cy="322639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9220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20000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9218" name="Object 4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9218" name="Документ" r:id="rId3" imgW="4262628" imgH="126492" progId="Word.Document.8">
              <p:embed/>
            </p:oleObj>
          </a:graphicData>
        </a:graphic>
      </p:graphicFrame>
      <p:sp>
        <p:nvSpPr>
          <p:cNvPr id="9221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Приложение </a:t>
            </a:r>
            <a:r>
              <a:rPr lang="ru-RU" altLang="ru-RU" sz="900" dirty="0" smtClean="0">
                <a:solidFill>
                  <a:srgbClr val="000000"/>
                </a:solidFill>
                <a:latin typeface="Arial" charset="0"/>
              </a:rPr>
              <a:t>32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9222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от _____________ № ______</a:t>
            </a:r>
          </a:p>
        </p:txBody>
      </p:sp>
      <p:pic>
        <p:nvPicPr>
          <p:cNvPr id="9" name="Рисунок 8" descr="35_20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7559"/>
            <a:ext cx="4324286" cy="322639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2500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4" name="Object 4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65538" name="Документ" r:id="rId3" imgW="4262628" imgH="126492" progId="Word.Document.8">
              <p:embed/>
            </p:oleObj>
          </a:graphicData>
        </a:graphic>
      </p:graphicFrame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Приложение </a:t>
            </a:r>
            <a:r>
              <a:rPr lang="ru-RU" altLang="ru-RU" sz="900" dirty="0" smtClean="0">
                <a:solidFill>
                  <a:srgbClr val="000000"/>
                </a:solidFill>
                <a:latin typeface="Arial" charset="0"/>
              </a:rPr>
              <a:t>33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от _____________ № ______</a:t>
            </a:r>
          </a:p>
        </p:txBody>
      </p:sp>
      <p:pic>
        <p:nvPicPr>
          <p:cNvPr id="8" name="Рисунок 7" descr="37_25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7559"/>
            <a:ext cx="4324286" cy="322639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5000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4" name="Object 4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66562" name="Документ" r:id="rId3" imgW="4262628" imgH="126492" progId="Word.Document.8">
              <p:embed/>
            </p:oleObj>
          </a:graphicData>
        </a:graphic>
      </p:graphicFrame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Приложение </a:t>
            </a:r>
            <a:r>
              <a:rPr lang="ru-RU" altLang="ru-RU" sz="900" dirty="0" smtClean="0">
                <a:solidFill>
                  <a:srgbClr val="000000"/>
                </a:solidFill>
                <a:latin typeface="Arial" charset="0"/>
              </a:rPr>
              <a:t>34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от _____________ № ______</a:t>
            </a:r>
          </a:p>
        </p:txBody>
      </p:sp>
      <p:pic>
        <p:nvPicPr>
          <p:cNvPr id="9" name="Рисунок 8" descr="38_5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7559"/>
            <a:ext cx="4324286" cy="322639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2500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4" name="Object 4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67586" name="Документ" r:id="rId3" imgW="4262628" imgH="126492" progId="Word.Document.8">
              <p:embed/>
            </p:oleObj>
          </a:graphicData>
        </a:graphic>
      </p:graphicFrame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Приложение </a:t>
            </a:r>
            <a:r>
              <a:rPr lang="ru-RU" altLang="ru-RU" sz="900" dirty="0" smtClean="0">
                <a:solidFill>
                  <a:srgbClr val="000000"/>
                </a:solidFill>
                <a:latin typeface="Arial" charset="0"/>
              </a:rPr>
              <a:t>35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от _____________ № ______</a:t>
            </a:r>
          </a:p>
        </p:txBody>
      </p:sp>
      <p:pic>
        <p:nvPicPr>
          <p:cNvPr id="8" name="Рисунок 7" descr="39_25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7559"/>
            <a:ext cx="4324286" cy="322639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15000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4" name="Object 4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68610" name="Документ" r:id="rId3" imgW="4262628" imgH="126492" progId="Word.Document.8">
              <p:embed/>
            </p:oleObj>
          </a:graphicData>
        </a:graphic>
      </p:graphicFrame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Приложение </a:t>
            </a:r>
            <a:r>
              <a:rPr lang="ru-RU" altLang="ru-RU" sz="900" dirty="0" smtClean="0">
                <a:solidFill>
                  <a:srgbClr val="000000"/>
                </a:solidFill>
                <a:latin typeface="Arial" charset="0"/>
              </a:rPr>
              <a:t>36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от _____________ № ______</a:t>
            </a:r>
          </a:p>
        </p:txBody>
      </p:sp>
      <p:pic>
        <p:nvPicPr>
          <p:cNvPr id="8" name="Рисунок 7" descr="37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7559"/>
            <a:ext cx="4324286" cy="322639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7000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4" name="Object 4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69634" name="Документ" r:id="rId3" imgW="4262628" imgH="126492" progId="Word.Document.8">
              <p:embed/>
            </p:oleObj>
          </a:graphicData>
        </a:graphic>
      </p:graphicFrame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Приложение </a:t>
            </a:r>
            <a:r>
              <a:rPr lang="ru-RU" altLang="ru-RU" sz="900" dirty="0" smtClean="0">
                <a:solidFill>
                  <a:srgbClr val="000000"/>
                </a:solidFill>
                <a:latin typeface="Arial" charset="0"/>
              </a:rPr>
              <a:t>37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от _____________ № ______</a:t>
            </a:r>
          </a:p>
        </p:txBody>
      </p:sp>
      <p:pic>
        <p:nvPicPr>
          <p:cNvPr id="7" name="Рисунок 6" descr="41_7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7559"/>
            <a:ext cx="4324286" cy="322639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1250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4" name="Object 4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70658" name="Документ" r:id="rId3" imgW="4262628" imgH="126492" progId="Word.Document.8">
              <p:embed/>
            </p:oleObj>
          </a:graphicData>
        </a:graphic>
      </p:graphicFrame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Приложение </a:t>
            </a:r>
            <a:r>
              <a:rPr lang="ru-RU" altLang="ru-RU" sz="900" dirty="0" smtClean="0">
                <a:solidFill>
                  <a:srgbClr val="000000"/>
                </a:solidFill>
                <a:latin typeface="Arial" charset="0"/>
              </a:rPr>
              <a:t>38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от _____________ № ______</a:t>
            </a:r>
          </a:p>
        </p:txBody>
      </p:sp>
      <p:pic>
        <p:nvPicPr>
          <p:cNvPr id="8" name="Рисунок 7" descr="42_125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7559"/>
            <a:ext cx="4324286" cy="322639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1250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4" name="Object 4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71682" name="Документ" r:id="rId3" imgW="4262628" imgH="126492" progId="Word.Document.8">
              <p:embed/>
            </p:oleObj>
          </a:graphicData>
        </a:graphic>
      </p:graphicFrame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Приложение </a:t>
            </a:r>
            <a:r>
              <a:rPr lang="ru-RU" altLang="ru-RU" sz="900" dirty="0" smtClean="0">
                <a:solidFill>
                  <a:srgbClr val="000000"/>
                </a:solidFill>
                <a:latin typeface="Arial" charset="0"/>
              </a:rPr>
              <a:t>39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от _____________ № ______</a:t>
            </a:r>
          </a:p>
        </p:txBody>
      </p:sp>
      <p:pic>
        <p:nvPicPr>
          <p:cNvPr id="8" name="Рисунок 7" descr="43_125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7559"/>
            <a:ext cx="4324286" cy="322639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100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5000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4098" name="Object 1024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4098" name="Документ" r:id="rId3" imgW="4262628" imgH="126492" progId="Word.Document.8">
              <p:embed/>
            </p:oleObj>
          </a:graphicData>
        </a:graphic>
      </p:graphicFrame>
      <p:sp>
        <p:nvSpPr>
          <p:cNvPr id="4101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>
                <a:solidFill>
                  <a:srgbClr val="000000"/>
                </a:solidFill>
                <a:latin typeface="Arial" charset="0"/>
              </a:rPr>
              <a:t>Приложение 4</a:t>
            </a:r>
            <a:endParaRPr lang="ru-RU" altLang="ru-RU" sz="900">
              <a:latin typeface="Arial" charset="0"/>
            </a:endParaRPr>
          </a:p>
        </p:txBody>
      </p:sp>
      <p:sp>
        <p:nvSpPr>
          <p:cNvPr id="4102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>
                <a:latin typeface="Arial" charset="0"/>
              </a:rPr>
              <a:t>от _____________ № ______</a:t>
            </a:r>
          </a:p>
        </p:txBody>
      </p:sp>
      <p:pic>
        <p:nvPicPr>
          <p:cNvPr id="8" name="Рисунок 7" descr="4_5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7559"/>
            <a:ext cx="4324286" cy="322639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1250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4" name="Object 4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72706" name="Документ" r:id="rId3" imgW="4262628" imgH="126492" progId="Word.Document.8">
              <p:embed/>
            </p:oleObj>
          </a:graphicData>
        </a:graphic>
      </p:graphicFrame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Приложение </a:t>
            </a:r>
            <a:r>
              <a:rPr lang="ru-RU" altLang="ru-RU" sz="900" dirty="0" smtClean="0">
                <a:solidFill>
                  <a:srgbClr val="000000"/>
                </a:solidFill>
                <a:latin typeface="Arial" charset="0"/>
              </a:rPr>
              <a:t>40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от _____________ № ______</a:t>
            </a:r>
          </a:p>
        </p:txBody>
      </p:sp>
      <p:pic>
        <p:nvPicPr>
          <p:cNvPr id="8" name="Рисунок 7" descr="44_125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7559"/>
            <a:ext cx="4324286" cy="322639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5000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4" name="Object 4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73730" name="Документ" r:id="rId3" imgW="4262628" imgH="126492" progId="Word.Document.8">
              <p:embed/>
            </p:oleObj>
          </a:graphicData>
        </a:graphic>
      </p:graphicFrame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Приложение </a:t>
            </a:r>
            <a:r>
              <a:rPr lang="ru-RU" altLang="ru-RU" sz="900" dirty="0" smtClean="0">
                <a:solidFill>
                  <a:srgbClr val="000000"/>
                </a:solidFill>
                <a:latin typeface="Arial" charset="0"/>
              </a:rPr>
              <a:t>41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от _____________ № ______</a:t>
            </a:r>
          </a:p>
        </p:txBody>
      </p:sp>
      <p:pic>
        <p:nvPicPr>
          <p:cNvPr id="7" name="Рисунок 6" descr="45_5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7559"/>
            <a:ext cx="4324286" cy="322639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7000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4" name="Object 4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74754" name="Документ" r:id="rId3" imgW="4262628" imgH="126492" progId="Word.Document.8">
              <p:embed/>
            </p:oleObj>
          </a:graphicData>
        </a:graphic>
      </p:graphicFrame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Приложение </a:t>
            </a:r>
            <a:r>
              <a:rPr lang="ru-RU" altLang="ru-RU" sz="900" dirty="0" smtClean="0">
                <a:solidFill>
                  <a:srgbClr val="000000"/>
                </a:solidFill>
                <a:latin typeface="Arial" charset="0"/>
              </a:rPr>
              <a:t>42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от _____________ № ______</a:t>
            </a:r>
          </a:p>
        </p:txBody>
      </p:sp>
      <p:pic>
        <p:nvPicPr>
          <p:cNvPr id="9" name="Рисунок 8" descr="46_7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7559"/>
            <a:ext cx="4324286" cy="322639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5000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4" name="Object 4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75778" name="Документ" r:id="rId3" imgW="4262628" imgH="126492" progId="Word.Document.8">
              <p:embed/>
            </p:oleObj>
          </a:graphicData>
        </a:graphic>
      </p:graphicFrame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Приложение </a:t>
            </a:r>
            <a:r>
              <a:rPr lang="ru-RU" altLang="ru-RU" sz="900" dirty="0" smtClean="0">
                <a:solidFill>
                  <a:srgbClr val="000000"/>
                </a:solidFill>
                <a:latin typeface="Arial" charset="0"/>
              </a:rPr>
              <a:t>43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от _____________ № ______</a:t>
            </a:r>
          </a:p>
        </p:txBody>
      </p:sp>
      <p:pic>
        <p:nvPicPr>
          <p:cNvPr id="8" name="Рисунок 7" descr="47_5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7559"/>
            <a:ext cx="4324286" cy="322639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30000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4" name="Object 4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76802" name="Документ" r:id="rId3" imgW="4262628" imgH="126492" progId="Word.Document.8">
              <p:embed/>
            </p:oleObj>
          </a:graphicData>
        </a:graphic>
      </p:graphicFrame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Приложение </a:t>
            </a:r>
            <a:r>
              <a:rPr lang="ru-RU" altLang="ru-RU" sz="900" dirty="0" smtClean="0">
                <a:solidFill>
                  <a:srgbClr val="000000"/>
                </a:solidFill>
                <a:latin typeface="Arial" charset="0"/>
              </a:rPr>
              <a:t>44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от _____________ № ______</a:t>
            </a:r>
          </a:p>
        </p:txBody>
      </p:sp>
      <p:pic>
        <p:nvPicPr>
          <p:cNvPr id="8" name="Рисунок 7" descr="48_30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7559"/>
            <a:ext cx="4324286" cy="322639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54000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4" name="Object 4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77826" name="Документ" r:id="rId3" imgW="4262628" imgH="126492" progId="Word.Document.8">
              <p:embed/>
            </p:oleObj>
          </a:graphicData>
        </a:graphic>
      </p:graphicFrame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Приложение </a:t>
            </a:r>
            <a:r>
              <a:rPr lang="ru-RU" altLang="ru-RU" sz="900" dirty="0" smtClean="0">
                <a:solidFill>
                  <a:srgbClr val="000000"/>
                </a:solidFill>
                <a:latin typeface="Arial" charset="0"/>
              </a:rPr>
              <a:t>45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от _____________ № ______</a:t>
            </a:r>
          </a:p>
        </p:txBody>
      </p:sp>
      <p:pic>
        <p:nvPicPr>
          <p:cNvPr id="8" name="Рисунок 7" descr="49_54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1443"/>
            <a:ext cx="4324286" cy="3238627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40000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4" name="Object 4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78850" name="Документ" r:id="rId3" imgW="4262628" imgH="126492" progId="Word.Document.8">
              <p:embed/>
            </p:oleObj>
          </a:graphicData>
        </a:graphic>
      </p:graphicFrame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Приложение </a:t>
            </a:r>
            <a:r>
              <a:rPr lang="ru-RU" altLang="ru-RU" sz="900" dirty="0" smtClean="0">
                <a:solidFill>
                  <a:srgbClr val="000000"/>
                </a:solidFill>
                <a:latin typeface="Arial" charset="0"/>
              </a:rPr>
              <a:t>46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от _____________ № ______</a:t>
            </a:r>
          </a:p>
        </p:txBody>
      </p:sp>
      <p:pic>
        <p:nvPicPr>
          <p:cNvPr id="10" name="Рисунок 9" descr="50_40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1443"/>
            <a:ext cx="4324286" cy="3238627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40000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4" name="Object 4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79874" name="Документ" r:id="rId3" imgW="4262628" imgH="126492" progId="Word.Document.8">
              <p:embed/>
            </p:oleObj>
          </a:graphicData>
        </a:graphic>
      </p:graphicFrame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Приложение </a:t>
            </a:r>
            <a:r>
              <a:rPr lang="ru-RU" altLang="ru-RU" sz="900" dirty="0" smtClean="0">
                <a:solidFill>
                  <a:srgbClr val="000000"/>
                </a:solidFill>
                <a:latin typeface="Arial" charset="0"/>
              </a:rPr>
              <a:t>47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от _____________ № ______</a:t>
            </a:r>
          </a:p>
        </p:txBody>
      </p:sp>
      <p:pic>
        <p:nvPicPr>
          <p:cNvPr id="8" name="Рисунок 7" descr="47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6030"/>
            <a:ext cx="4324286" cy="3229453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10000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4" name="Object 4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81922" name="Документ" r:id="rId3" imgW="4262628" imgH="126492" progId="Word.Document.8">
              <p:embed/>
            </p:oleObj>
          </a:graphicData>
        </a:graphic>
      </p:graphicFrame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Приложение </a:t>
            </a:r>
            <a:r>
              <a:rPr lang="ru-RU" altLang="ru-RU" sz="900" dirty="0" smtClean="0">
                <a:solidFill>
                  <a:srgbClr val="000000"/>
                </a:solidFill>
                <a:latin typeface="Arial" charset="0"/>
              </a:rPr>
              <a:t>48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от _____________ № ______</a:t>
            </a:r>
          </a:p>
        </p:txBody>
      </p:sp>
      <p:pic>
        <p:nvPicPr>
          <p:cNvPr id="8" name="Рисунок 7" descr="53_10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7559"/>
            <a:ext cx="4324286" cy="322639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10000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4" name="Object 4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82946" name="Документ" r:id="rId3" imgW="4262628" imgH="126492" progId="Word.Document.8">
              <p:embed/>
            </p:oleObj>
          </a:graphicData>
        </a:graphic>
      </p:graphicFrame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 smtClean="0">
                <a:solidFill>
                  <a:srgbClr val="000000"/>
                </a:solidFill>
                <a:latin typeface="Arial" charset="0"/>
              </a:rPr>
              <a:t>Приложение 49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от _____________ № ______</a:t>
            </a:r>
          </a:p>
        </p:txBody>
      </p:sp>
      <p:pic>
        <p:nvPicPr>
          <p:cNvPr id="10" name="Рисунок 9" descr="5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6030"/>
            <a:ext cx="4324286" cy="3229453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5124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15000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5122" name="Object 4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5122" name="Документ" r:id="rId3" imgW="4262628" imgH="126492" progId="Word.Document.8">
              <p:embed/>
            </p:oleObj>
          </a:graphicData>
        </a:graphic>
      </p:graphicFrame>
      <p:sp>
        <p:nvSpPr>
          <p:cNvPr id="5125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>
                <a:solidFill>
                  <a:srgbClr val="000000"/>
                </a:solidFill>
                <a:latin typeface="Arial" charset="0"/>
              </a:rPr>
              <a:t>Приложение 5</a:t>
            </a:r>
            <a:endParaRPr lang="ru-RU" altLang="ru-RU" sz="900">
              <a:latin typeface="Arial" charset="0"/>
            </a:endParaRPr>
          </a:p>
        </p:txBody>
      </p:sp>
      <p:sp>
        <p:nvSpPr>
          <p:cNvPr id="5126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>
                <a:latin typeface="Arial" charset="0"/>
              </a:rPr>
              <a:t>от _____________ № ______</a:t>
            </a:r>
          </a:p>
        </p:txBody>
      </p:sp>
      <p:pic>
        <p:nvPicPr>
          <p:cNvPr id="9" name="Рисунок 8" descr="5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7559"/>
            <a:ext cx="4324286" cy="322639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7000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4" name="Object 4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106498" name="Документ" r:id="rId3" imgW="4262628" imgH="126492" progId="Word.Document.8">
              <p:embed/>
            </p:oleObj>
          </a:graphicData>
        </a:graphic>
      </p:graphicFrame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Приложение </a:t>
            </a:r>
            <a:r>
              <a:rPr lang="ru-RU" altLang="ru-RU" sz="900" dirty="0" smtClean="0">
                <a:solidFill>
                  <a:srgbClr val="000000"/>
                </a:solidFill>
                <a:latin typeface="Arial" charset="0"/>
              </a:rPr>
              <a:t>50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от _____________ № ______</a:t>
            </a:r>
          </a:p>
        </p:txBody>
      </p:sp>
      <p:pic>
        <p:nvPicPr>
          <p:cNvPr id="8" name="Рисунок 7" descr="54_7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6030"/>
            <a:ext cx="4324286" cy="3229453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7000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4" name="Object 4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83970" name="Документ" r:id="rId3" imgW="4262628" imgH="126492" progId="Word.Document.8">
              <p:embed/>
            </p:oleObj>
          </a:graphicData>
        </a:graphic>
      </p:graphicFrame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Приложение </a:t>
            </a:r>
            <a:r>
              <a:rPr lang="ru-RU" altLang="ru-RU" sz="900" dirty="0" smtClean="0">
                <a:solidFill>
                  <a:srgbClr val="000000"/>
                </a:solidFill>
                <a:latin typeface="Arial" charset="0"/>
              </a:rPr>
              <a:t>51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от _____________ № ______</a:t>
            </a:r>
          </a:p>
        </p:txBody>
      </p:sp>
      <p:pic>
        <p:nvPicPr>
          <p:cNvPr id="8" name="Рисунок 7" descr="55_7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7559"/>
            <a:ext cx="4324286" cy="322639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2500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4" name="Object 4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84994" name="Документ" r:id="rId3" imgW="4262628" imgH="126492" progId="Word.Document.8">
              <p:embed/>
            </p:oleObj>
          </a:graphicData>
        </a:graphic>
      </p:graphicFrame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Приложение </a:t>
            </a:r>
            <a:r>
              <a:rPr lang="ru-RU" altLang="ru-RU" sz="900" dirty="0" smtClean="0">
                <a:solidFill>
                  <a:srgbClr val="000000"/>
                </a:solidFill>
                <a:latin typeface="Arial" charset="0"/>
              </a:rPr>
              <a:t>52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от _____________ № ______</a:t>
            </a:r>
          </a:p>
        </p:txBody>
      </p:sp>
      <p:pic>
        <p:nvPicPr>
          <p:cNvPr id="9" name="Рисунок 8" descr="56_25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7559"/>
            <a:ext cx="4324286" cy="322639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2500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4" name="Object 4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86018" name="Документ" r:id="rId3" imgW="4262628" imgH="126492" progId="Word.Document.8">
              <p:embed/>
            </p:oleObj>
          </a:graphicData>
        </a:graphic>
      </p:graphicFrame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Приложение </a:t>
            </a:r>
            <a:r>
              <a:rPr lang="ru-RU" altLang="ru-RU" sz="900" dirty="0" smtClean="0">
                <a:solidFill>
                  <a:srgbClr val="000000"/>
                </a:solidFill>
                <a:latin typeface="Arial" charset="0"/>
              </a:rPr>
              <a:t>53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от _____________ № ______</a:t>
            </a:r>
          </a:p>
        </p:txBody>
      </p:sp>
      <p:pic>
        <p:nvPicPr>
          <p:cNvPr id="7" name="Рисунок 6" descr="57_25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7559"/>
            <a:ext cx="4324286" cy="322639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5000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4" name="Object 4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87042" name="Документ" r:id="rId3" imgW="4262628" imgH="126492" progId="Word.Document.8">
              <p:embed/>
            </p:oleObj>
          </a:graphicData>
        </a:graphic>
      </p:graphicFrame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Приложение </a:t>
            </a:r>
            <a:r>
              <a:rPr lang="ru-RU" altLang="ru-RU" sz="900" dirty="0" smtClean="0">
                <a:solidFill>
                  <a:srgbClr val="000000"/>
                </a:solidFill>
                <a:latin typeface="Arial" charset="0"/>
              </a:rPr>
              <a:t>54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от _____________ № ______</a:t>
            </a:r>
          </a:p>
        </p:txBody>
      </p:sp>
      <p:pic>
        <p:nvPicPr>
          <p:cNvPr id="8" name="Рисунок 7" descr="58_5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7559"/>
            <a:ext cx="4324286" cy="322639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2500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4" name="Object 4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89090" name="Документ" r:id="rId3" imgW="4262628" imgH="126492" progId="Word.Document.8">
              <p:embed/>
            </p:oleObj>
          </a:graphicData>
        </a:graphic>
      </p:graphicFrame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Приложение </a:t>
            </a:r>
            <a:r>
              <a:rPr lang="ru-RU" altLang="ru-RU" sz="900" dirty="0" smtClean="0">
                <a:solidFill>
                  <a:srgbClr val="000000"/>
                </a:solidFill>
                <a:latin typeface="Arial" charset="0"/>
              </a:rPr>
              <a:t>55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от _____________ № ______</a:t>
            </a:r>
          </a:p>
        </p:txBody>
      </p:sp>
      <p:pic>
        <p:nvPicPr>
          <p:cNvPr id="7" name="Рисунок 6" descr="59_25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7047" y="1926580"/>
            <a:ext cx="4324286" cy="322639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2500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4" name="Object 4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90114" name="Документ" r:id="rId3" imgW="4262628" imgH="126492" progId="Word.Document.8">
              <p:embed/>
            </p:oleObj>
          </a:graphicData>
        </a:graphic>
      </p:graphicFrame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Приложение </a:t>
            </a:r>
            <a:r>
              <a:rPr lang="ru-RU" altLang="ru-RU" sz="900" dirty="0" smtClean="0">
                <a:solidFill>
                  <a:srgbClr val="000000"/>
                </a:solidFill>
                <a:latin typeface="Arial" charset="0"/>
              </a:rPr>
              <a:t>56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от _____________ № ______</a:t>
            </a:r>
          </a:p>
        </p:txBody>
      </p:sp>
      <p:pic>
        <p:nvPicPr>
          <p:cNvPr id="8" name="Рисунок 7" descr="060_25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6030"/>
            <a:ext cx="4324286" cy="3229453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2500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4" name="Object 4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91138" name="Документ" r:id="rId3" imgW="4262628" imgH="126492" progId="Word.Document.8">
              <p:embed/>
            </p:oleObj>
          </a:graphicData>
        </a:graphic>
      </p:graphicFrame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Приложение </a:t>
            </a:r>
            <a:r>
              <a:rPr lang="ru-RU" altLang="ru-RU" sz="900" dirty="0" smtClean="0">
                <a:solidFill>
                  <a:srgbClr val="000000"/>
                </a:solidFill>
                <a:latin typeface="Arial" charset="0"/>
              </a:rPr>
              <a:t>57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от _____________ № ______</a:t>
            </a:r>
          </a:p>
        </p:txBody>
      </p:sp>
      <p:pic>
        <p:nvPicPr>
          <p:cNvPr id="7" name="Рисунок 6" descr="61_25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7559"/>
            <a:ext cx="4324286" cy="322639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2500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98305" name="Документ" r:id="rId3" imgW="4262628" imgH="126492" progId="Word.Document.8">
              <p:embed/>
            </p:oleObj>
          </a:graphicData>
        </a:graphic>
      </p:graphicFrame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Приложение </a:t>
            </a:r>
            <a:r>
              <a:rPr lang="ru-RU" altLang="ru-RU" sz="900" dirty="0" smtClean="0">
                <a:solidFill>
                  <a:srgbClr val="000000"/>
                </a:solidFill>
                <a:latin typeface="Arial" charset="0"/>
              </a:rPr>
              <a:t>58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от _____________ № ______</a:t>
            </a:r>
          </a:p>
        </p:txBody>
      </p:sp>
      <p:pic>
        <p:nvPicPr>
          <p:cNvPr id="9" name="Рисунок 8" descr="62_25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6030"/>
            <a:ext cx="4324286" cy="3229453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5000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4" name="Object 4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97281" name="Документ" r:id="rId3" imgW="4262628" imgH="126492" progId="Word.Document.8">
              <p:embed/>
            </p:oleObj>
          </a:graphicData>
        </a:graphic>
      </p:graphicFrame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Приложение </a:t>
            </a:r>
            <a:r>
              <a:rPr lang="ru-RU" altLang="ru-RU" sz="900" dirty="0" smtClean="0">
                <a:solidFill>
                  <a:srgbClr val="000000"/>
                </a:solidFill>
                <a:latin typeface="Arial" charset="0"/>
              </a:rPr>
              <a:t>59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от _____________ № ______</a:t>
            </a:r>
          </a:p>
        </p:txBody>
      </p:sp>
      <p:pic>
        <p:nvPicPr>
          <p:cNvPr id="8" name="Рисунок 7" descr="63_5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7559"/>
            <a:ext cx="4324286" cy="322639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6148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5000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6146" name="Object 4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6146" name="Документ" r:id="rId3" imgW="4262628" imgH="126492" progId="Word.Document.8">
              <p:embed/>
            </p:oleObj>
          </a:graphicData>
        </a:graphic>
      </p:graphicFrame>
      <p:sp>
        <p:nvSpPr>
          <p:cNvPr id="6149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>
                <a:solidFill>
                  <a:srgbClr val="000000"/>
                </a:solidFill>
                <a:latin typeface="Arial" charset="0"/>
              </a:rPr>
              <a:t>Приложение 6</a:t>
            </a:r>
            <a:endParaRPr lang="ru-RU" altLang="ru-RU" sz="900">
              <a:latin typeface="Arial" charset="0"/>
            </a:endParaRPr>
          </a:p>
        </p:txBody>
      </p:sp>
      <p:sp>
        <p:nvSpPr>
          <p:cNvPr id="6150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>
                <a:latin typeface="Arial" charset="0"/>
              </a:rPr>
              <a:t>от _____________ № ______</a:t>
            </a:r>
          </a:p>
        </p:txBody>
      </p:sp>
      <p:pic>
        <p:nvPicPr>
          <p:cNvPr id="9" name="Рисунок 8" descr="6_5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7559"/>
            <a:ext cx="4324286" cy="322639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:5000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4" name="Object 4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96257" name="Документ" r:id="rId3" imgW="4262628" imgH="126492" progId="Word.Document.8">
              <p:embed/>
            </p:oleObj>
          </a:graphicData>
        </a:graphic>
      </p:graphicFrame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Приложение </a:t>
            </a:r>
            <a:r>
              <a:rPr lang="ru-RU" altLang="ru-RU" sz="900" dirty="0" smtClean="0">
                <a:solidFill>
                  <a:srgbClr val="000000"/>
                </a:solidFill>
                <a:latin typeface="Arial" charset="0"/>
              </a:rPr>
              <a:t>60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от _____________ № ______</a:t>
            </a:r>
          </a:p>
        </p:txBody>
      </p:sp>
      <p:pic>
        <p:nvPicPr>
          <p:cNvPr id="8" name="Рисунок 7" descr="64_5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6030"/>
            <a:ext cx="4324286" cy="3229453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15000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4" name="Object 4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95233" name="Документ" r:id="rId3" imgW="4262628" imgH="126492" progId="Word.Document.8">
              <p:embed/>
            </p:oleObj>
          </a:graphicData>
        </a:graphic>
      </p:graphicFrame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Приложение </a:t>
            </a:r>
            <a:r>
              <a:rPr lang="ru-RU" altLang="ru-RU" sz="900" dirty="0" smtClean="0">
                <a:solidFill>
                  <a:srgbClr val="000000"/>
                </a:solidFill>
                <a:latin typeface="Arial" charset="0"/>
              </a:rPr>
              <a:t>61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от _____________ № ______</a:t>
            </a:r>
          </a:p>
        </p:txBody>
      </p:sp>
      <p:pic>
        <p:nvPicPr>
          <p:cNvPr id="9" name="Рисунок 8" descr="65_15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6030"/>
            <a:ext cx="4324286" cy="3229453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5000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4" name="Object 4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94209" name="Document" r:id="rId3" imgW="4273218" imgH="127028" progId="Word.Document.8">
              <p:embed/>
            </p:oleObj>
          </a:graphicData>
        </a:graphic>
      </p:graphicFrame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Приложение </a:t>
            </a:r>
            <a:r>
              <a:rPr lang="ru-RU" altLang="ru-RU" sz="900" dirty="0" smtClean="0">
                <a:solidFill>
                  <a:srgbClr val="000000"/>
                </a:solidFill>
                <a:latin typeface="Arial" charset="0"/>
              </a:rPr>
              <a:t>62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от _____________ № ______</a:t>
            </a:r>
          </a:p>
        </p:txBody>
      </p:sp>
      <p:pic>
        <p:nvPicPr>
          <p:cNvPr id="7" name="Рисунок 6" descr="66_5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7559"/>
            <a:ext cx="4324286" cy="322639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5000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4" name="Object 4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93185" name="Документ" r:id="rId3" imgW="4262628" imgH="126492" progId="Word.Document.8">
              <p:embed/>
            </p:oleObj>
          </a:graphicData>
        </a:graphic>
      </p:graphicFrame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Приложение </a:t>
            </a:r>
            <a:r>
              <a:rPr lang="ru-RU" altLang="ru-RU" sz="900" dirty="0" smtClean="0">
                <a:solidFill>
                  <a:srgbClr val="000000"/>
                </a:solidFill>
                <a:latin typeface="Arial" charset="0"/>
              </a:rPr>
              <a:t>63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от _____________ № ______</a:t>
            </a:r>
          </a:p>
        </p:txBody>
      </p:sp>
      <p:pic>
        <p:nvPicPr>
          <p:cNvPr id="9" name="Рисунок 8" descr="67_5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7559"/>
            <a:ext cx="4324286" cy="322639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10000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4" name="Object 4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101378" name="Документ" r:id="rId3" imgW="4262628" imgH="126492" progId="Word.Document.8">
              <p:embed/>
            </p:oleObj>
          </a:graphicData>
        </a:graphic>
      </p:graphicFrame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Приложение </a:t>
            </a:r>
            <a:r>
              <a:rPr lang="ru-RU" altLang="ru-RU" sz="900" dirty="0" smtClean="0">
                <a:solidFill>
                  <a:srgbClr val="000000"/>
                </a:solidFill>
                <a:latin typeface="Arial" charset="0"/>
              </a:rPr>
              <a:t>64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от _____________ № ______</a:t>
            </a:r>
          </a:p>
        </p:txBody>
      </p:sp>
      <p:pic>
        <p:nvPicPr>
          <p:cNvPr id="8" name="Рисунок 7" descr="68_10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6030"/>
            <a:ext cx="4324286" cy="3229453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5000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4" name="Object 4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102402" name="Документ" r:id="rId3" imgW="4262628" imgH="126492" progId="Word.Document.8">
              <p:embed/>
            </p:oleObj>
          </a:graphicData>
        </a:graphic>
      </p:graphicFrame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Приложение </a:t>
            </a:r>
            <a:r>
              <a:rPr lang="ru-RU" altLang="ru-RU" sz="900" dirty="0" smtClean="0">
                <a:solidFill>
                  <a:srgbClr val="000000"/>
                </a:solidFill>
                <a:latin typeface="Arial" charset="0"/>
              </a:rPr>
              <a:t>65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от _____________ № ______</a:t>
            </a:r>
          </a:p>
        </p:txBody>
      </p:sp>
      <p:pic>
        <p:nvPicPr>
          <p:cNvPr id="7" name="Рисунок 6" descr="69_5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6030"/>
            <a:ext cx="4324286" cy="3229453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:2500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4" name="Object 4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103426" name="Документ" r:id="rId3" imgW="4262628" imgH="126492" progId="Word.Document.8">
              <p:embed/>
            </p:oleObj>
          </a:graphicData>
        </a:graphic>
      </p:graphicFrame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Приложение </a:t>
            </a:r>
            <a:r>
              <a:rPr lang="ru-RU" altLang="ru-RU" sz="900" dirty="0" smtClean="0">
                <a:solidFill>
                  <a:srgbClr val="000000"/>
                </a:solidFill>
                <a:latin typeface="Arial" charset="0"/>
              </a:rPr>
              <a:t>66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от _____________ № ______</a:t>
            </a:r>
          </a:p>
        </p:txBody>
      </p:sp>
      <p:pic>
        <p:nvPicPr>
          <p:cNvPr id="9" name="Рисунок 8" descr="70_25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6030"/>
            <a:ext cx="4324286" cy="3229453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5000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4" name="Object 4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104450" name="Document" r:id="rId3" imgW="4262628" imgH="126492" progId="Word.Document.8">
              <p:embed/>
            </p:oleObj>
          </a:graphicData>
        </a:graphic>
      </p:graphicFrame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Приложение </a:t>
            </a:r>
            <a:r>
              <a:rPr lang="ru-RU" altLang="ru-RU" sz="900" dirty="0" smtClean="0">
                <a:solidFill>
                  <a:srgbClr val="000000"/>
                </a:solidFill>
                <a:latin typeface="Arial" charset="0"/>
              </a:rPr>
              <a:t>67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от _____________ № ______</a:t>
            </a:r>
          </a:p>
        </p:txBody>
      </p:sp>
      <p:pic>
        <p:nvPicPr>
          <p:cNvPr id="8" name="Рисунок 7" descr="71_5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6030"/>
            <a:ext cx="4324286" cy="3229453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: 15000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4" name="Object 4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108546" name="Document" r:id="rId3" imgW="4262628" imgH="126492" progId="Word.Document.8">
              <p:embed/>
            </p:oleObj>
          </a:graphicData>
        </a:graphic>
      </p:graphicFrame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Приложение </a:t>
            </a:r>
            <a:r>
              <a:rPr lang="ru-RU" altLang="ru-RU" sz="900" dirty="0" smtClean="0">
                <a:solidFill>
                  <a:srgbClr val="000000"/>
                </a:solidFill>
                <a:latin typeface="Arial" charset="0"/>
              </a:rPr>
              <a:t>68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от _____________ № ______</a:t>
            </a:r>
          </a:p>
        </p:txBody>
      </p:sp>
      <p:pic>
        <p:nvPicPr>
          <p:cNvPr id="9" name="Рисунок 8" descr="69_15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6030"/>
            <a:ext cx="4324286" cy="3229453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ChangeArrowheads="1"/>
          </p:cNvSpPr>
          <p:nvPr/>
        </p:nvSpPr>
        <p:spPr bwMode="auto">
          <a:xfrm>
            <a:off x="2931343" y="198388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Приложение </a:t>
            </a:r>
            <a:r>
              <a:rPr lang="ru-RU" altLang="ru-RU" sz="900" dirty="0" smtClean="0">
                <a:solidFill>
                  <a:srgbClr val="000000"/>
                </a:solidFill>
                <a:latin typeface="Arial" charset="0"/>
              </a:rPr>
              <a:t>69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3" name="Rectangle 6"/>
          <p:cNvSpPr>
            <a:spLocks noChangeArrowheads="1"/>
          </p:cNvSpPr>
          <p:nvPr/>
        </p:nvSpPr>
        <p:spPr bwMode="auto">
          <a:xfrm>
            <a:off x="2931343" y="344438"/>
            <a:ext cx="1625600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от _____________ № ______</a:t>
            </a:r>
          </a:p>
        </p:txBody>
      </p:sp>
      <p:graphicFrame>
        <p:nvGraphicFramePr>
          <p:cNvPr id="100353" name="Object 4"/>
          <p:cNvGraphicFramePr>
            <a:graphicFrameLocks noChangeAspect="1"/>
          </p:cNvGraphicFramePr>
          <p:nvPr/>
        </p:nvGraphicFramePr>
        <p:xfrm>
          <a:off x="267047" y="990476"/>
          <a:ext cx="4415408" cy="216024"/>
        </p:xfrm>
        <a:graphic>
          <a:graphicData uri="http://schemas.openxmlformats.org/presentationml/2006/ole">
            <p:oleObj spid="_x0000_s100353" name="Document" r:id="rId3" imgW="4273218" imgH="174529" progId="Word.Document.8">
              <p:embed/>
            </p:oleObj>
          </a:graphicData>
        </a:graphic>
      </p:graphicFrame>
      <p:pic>
        <p:nvPicPr>
          <p:cNvPr id="6" name="Рисунок 5" descr="1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71275" y="1278508"/>
            <a:ext cx="3312024" cy="4336519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7172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2500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7170" name="Object 4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7170" name="Документ" r:id="rId3" imgW="4262628" imgH="126492" progId="Word.Document.8">
              <p:embed/>
            </p:oleObj>
          </a:graphicData>
        </a:graphic>
      </p:graphicFrame>
      <p:sp>
        <p:nvSpPr>
          <p:cNvPr id="7173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>
                <a:solidFill>
                  <a:srgbClr val="000000"/>
                </a:solidFill>
                <a:latin typeface="Arial" charset="0"/>
              </a:rPr>
              <a:t>Приложение 7</a:t>
            </a:r>
            <a:endParaRPr lang="ru-RU" altLang="ru-RU" sz="900">
              <a:latin typeface="Arial" charset="0"/>
            </a:endParaRPr>
          </a:p>
        </p:txBody>
      </p:sp>
      <p:sp>
        <p:nvSpPr>
          <p:cNvPr id="7174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>
                <a:latin typeface="Arial" charset="0"/>
              </a:rPr>
              <a:t>от _____________ № ______</a:t>
            </a:r>
          </a:p>
        </p:txBody>
      </p:sp>
      <p:pic>
        <p:nvPicPr>
          <p:cNvPr id="9" name="Рисунок 8" descr="7_25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7559"/>
            <a:ext cx="4324286" cy="322639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 descr="74.t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65144" y="1896030"/>
            <a:ext cx="4324286" cy="3229453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2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80000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4" name="Object 4"/>
          <p:cNvGraphicFramePr>
            <a:graphicFrameLocks noChangeAspect="1"/>
          </p:cNvGraphicFramePr>
          <p:nvPr/>
        </p:nvGraphicFramePr>
        <p:xfrm>
          <a:off x="267047" y="1566540"/>
          <a:ext cx="4351337" cy="288032"/>
        </p:xfrm>
        <a:graphic>
          <a:graphicData uri="http://schemas.openxmlformats.org/presentationml/2006/ole">
            <p:oleObj spid="_x0000_s99330" name="Document" r:id="rId4" imgW="4273218" imgH="247579" progId="Word.Document.8">
              <p:embed/>
            </p:oleObj>
          </a:graphicData>
        </a:graphic>
      </p:graphicFrame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Приложение </a:t>
            </a:r>
            <a:r>
              <a:rPr lang="ru-RU" altLang="ru-RU" sz="900" dirty="0" smtClean="0">
                <a:solidFill>
                  <a:srgbClr val="000000"/>
                </a:solidFill>
                <a:latin typeface="Arial" charset="0"/>
              </a:rPr>
              <a:t>70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от _____________ № ______</a:t>
            </a:r>
          </a:p>
        </p:txBody>
      </p:sp>
      <p:pic>
        <p:nvPicPr>
          <p:cNvPr id="99331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67047" y="4734892"/>
            <a:ext cx="2016224" cy="397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СЗЗ.t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78214"/>
            <a:ext cx="4854575" cy="6865084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15000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4" name="Object 2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38913" name="Документ" r:id="rId3" imgW="4262628" imgH="126492" progId="Word.Document.8">
              <p:embed/>
            </p:oleObj>
          </a:graphicData>
        </a:graphic>
      </p:graphicFrame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Приложение </a:t>
            </a:r>
            <a:r>
              <a:rPr lang="ru-RU" altLang="ru-RU" sz="900" dirty="0" smtClean="0">
                <a:solidFill>
                  <a:srgbClr val="000000"/>
                </a:solidFill>
                <a:latin typeface="Arial" charset="0"/>
              </a:rPr>
              <a:t>8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от _____________ № ______</a:t>
            </a:r>
          </a:p>
        </p:txBody>
      </p:sp>
      <p:pic>
        <p:nvPicPr>
          <p:cNvPr id="8" name="Рисунок 7" descr="9_15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7559"/>
            <a:ext cx="4324286" cy="322639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0244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10000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10242" name="Object 1024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10242" name="Документ" r:id="rId3" imgW="4262628" imgH="126492" progId="Word.Document.8">
              <p:embed/>
            </p:oleObj>
          </a:graphicData>
        </a:graphic>
      </p:graphicFrame>
      <p:sp>
        <p:nvSpPr>
          <p:cNvPr id="10245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Приложение </a:t>
            </a:r>
            <a:r>
              <a:rPr lang="ru-RU" altLang="ru-RU" sz="900" dirty="0" smtClean="0">
                <a:solidFill>
                  <a:srgbClr val="000000"/>
                </a:solidFill>
                <a:latin typeface="Arial" charset="0"/>
              </a:rPr>
              <a:t>9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10246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>
                <a:latin typeface="Arial" charset="0"/>
              </a:rPr>
              <a:t>от _____________ № ______</a:t>
            </a:r>
          </a:p>
        </p:txBody>
      </p:sp>
      <p:pic>
        <p:nvPicPr>
          <p:cNvPr id="10" name="Рисунок 9" descr="10_10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53215"/>
            <a:ext cx="4324286" cy="3315082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Оформление по умолчанию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7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-5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7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-52"/>
          </a:defRPr>
        </a:defPPr>
      </a:lstStyle>
    </a:lnDef>
  </a:objectDefaults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7987</TotalTime>
  <Words>1116</Words>
  <Application>Microsoft Office PowerPoint</Application>
  <PresentationFormat>Произвольный</PresentationFormat>
  <Paragraphs>349</Paragraphs>
  <Slides>71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2</vt:i4>
      </vt:variant>
      <vt:variant>
        <vt:lpstr>Заголовки слайдов</vt:lpstr>
      </vt:variant>
      <vt:variant>
        <vt:i4>71</vt:i4>
      </vt:variant>
    </vt:vector>
  </HeadingPairs>
  <TitlesOfParts>
    <vt:vector size="74" baseType="lpstr">
      <vt:lpstr>Оформление по умолчанию</vt:lpstr>
      <vt:lpstr>Документ</vt:lpstr>
      <vt:lpstr>Document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  <vt:lpstr>Слайд 41</vt:lpstr>
      <vt:lpstr>Слайд 42</vt:lpstr>
      <vt:lpstr>Слайд 43</vt:lpstr>
      <vt:lpstr>Слайд 44</vt:lpstr>
      <vt:lpstr>Слайд 45</vt:lpstr>
      <vt:lpstr>Слайд 46</vt:lpstr>
      <vt:lpstr>Слайд 47</vt:lpstr>
      <vt:lpstr>Слайд 48</vt:lpstr>
      <vt:lpstr>Слайд 49</vt:lpstr>
      <vt:lpstr>Слайд 50</vt:lpstr>
      <vt:lpstr>Слайд 51</vt:lpstr>
      <vt:lpstr>Слайд 52</vt:lpstr>
      <vt:lpstr>Слайд 53</vt:lpstr>
      <vt:lpstr>Слайд 54</vt:lpstr>
      <vt:lpstr>Слайд 55</vt:lpstr>
      <vt:lpstr>Слайд 56</vt:lpstr>
      <vt:lpstr>Слайд 57</vt:lpstr>
      <vt:lpstr>Слайд 58</vt:lpstr>
      <vt:lpstr>Слайд 59</vt:lpstr>
      <vt:lpstr>Слайд 60</vt:lpstr>
      <vt:lpstr>Слайд 61</vt:lpstr>
      <vt:lpstr>Слайд 62</vt:lpstr>
      <vt:lpstr>Слайд 63</vt:lpstr>
      <vt:lpstr>Слайд 64</vt:lpstr>
      <vt:lpstr>Слайд 65</vt:lpstr>
      <vt:lpstr>Слайд 66</vt:lpstr>
      <vt:lpstr>Слайд 67</vt:lpstr>
      <vt:lpstr>Слайд 68</vt:lpstr>
      <vt:lpstr>Слайд 69</vt:lpstr>
      <vt:lpstr>Слайд 70</vt:lpstr>
      <vt:lpstr>Слайд 71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Заголовок слайда отсутствует</dc:title>
  <dc:creator>Сачкова Анастасия Николаевна</dc:creator>
  <cp:lastModifiedBy>ASachkova</cp:lastModifiedBy>
  <cp:revision>582</cp:revision>
  <cp:lastPrinted>2012-08-27T09:07:18Z</cp:lastPrinted>
  <dcterms:created xsi:type="dcterms:W3CDTF">2008-01-10T06:36:37Z</dcterms:created>
  <dcterms:modified xsi:type="dcterms:W3CDTF">2017-01-17T08:41:05Z</dcterms:modified>
</cp:coreProperties>
</file>